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357" r:id="rId4"/>
    <p:sldId id="356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71" r:id="rId15"/>
    <p:sldId id="372" r:id="rId16"/>
    <p:sldId id="373" r:id="rId17"/>
    <p:sldId id="374" r:id="rId18"/>
    <p:sldId id="375" r:id="rId19"/>
    <p:sldId id="376" r:id="rId20"/>
    <p:sldId id="383" r:id="rId21"/>
    <p:sldId id="368" r:id="rId22"/>
    <p:sldId id="377" r:id="rId23"/>
    <p:sldId id="378" r:id="rId24"/>
    <p:sldId id="384" r:id="rId25"/>
    <p:sldId id="379" r:id="rId26"/>
    <p:sldId id="380" r:id="rId27"/>
    <p:sldId id="385" r:id="rId28"/>
    <p:sldId id="386" r:id="rId29"/>
    <p:sldId id="381" r:id="rId30"/>
    <p:sldId id="387" r:id="rId31"/>
    <p:sldId id="388" r:id="rId32"/>
    <p:sldId id="389" r:id="rId33"/>
    <p:sldId id="390" r:id="rId34"/>
    <p:sldId id="391" r:id="rId35"/>
    <p:sldId id="392" r:id="rId36"/>
    <p:sldId id="398" r:id="rId37"/>
    <p:sldId id="396" r:id="rId38"/>
    <p:sldId id="397" r:id="rId39"/>
    <p:sldId id="399" r:id="rId40"/>
    <p:sldId id="259" r:id="rId41"/>
    <p:sldId id="261" r:id="rId42"/>
    <p:sldId id="304" r:id="rId4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19426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із теми 2 –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із теми 2 –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Помірний стиль 1 –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6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0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060D1-6A21-4704-B64E-35A2AD1354B2}" type="doc">
      <dgm:prSet loTypeId="urn:microsoft.com/office/officeart/2005/8/layout/hierarchy3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uk-UA"/>
        </a:p>
      </dgm:t>
    </dgm:pt>
    <dgm:pt modelId="{37E2699E-006F-47C8-A685-555F787B3985}">
      <dgm:prSet phldrT="[Текст]"/>
      <dgm:spPr>
        <a:ln w="28575"/>
      </dgm:spPr>
      <dgm:t>
        <a:bodyPr/>
        <a:lstStyle/>
        <a:p>
          <a:r>
            <a:rPr lang="uk-UA" b="1" i="1" dirty="0">
              <a:solidFill>
                <a:srgbClr val="002060"/>
              </a:solidFill>
            </a:rPr>
            <a:t>Внутрішня</a:t>
          </a:r>
        </a:p>
      </dgm:t>
    </dgm:pt>
    <dgm:pt modelId="{0AFC0559-A9E3-4285-958E-C0BA37DE416D}" type="parTrans" cxnId="{5CA428B5-67EC-41D4-8C5A-2C1AF12C2492}">
      <dgm:prSet/>
      <dgm:spPr/>
      <dgm:t>
        <a:bodyPr/>
        <a:lstStyle/>
        <a:p>
          <a:endParaRPr lang="uk-UA" i="1"/>
        </a:p>
      </dgm:t>
    </dgm:pt>
    <dgm:pt modelId="{01C2C0FB-94AF-4CE9-8C30-72D8C83A3DDD}" type="sibTrans" cxnId="{5CA428B5-67EC-41D4-8C5A-2C1AF12C2492}">
      <dgm:prSet/>
      <dgm:spPr/>
      <dgm:t>
        <a:bodyPr/>
        <a:lstStyle/>
        <a:p>
          <a:endParaRPr lang="uk-UA" i="1"/>
        </a:p>
      </dgm:t>
    </dgm:pt>
    <dgm:pt modelId="{74772AE7-9C53-4138-B9F6-83CA17C92653}">
      <dgm:prSet phldrT="[Текст]"/>
      <dgm:spPr>
        <a:solidFill>
          <a:srgbClr val="7030A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Оперативна (ОЗП)</a:t>
          </a:r>
        </a:p>
      </dgm:t>
    </dgm:pt>
    <dgm:pt modelId="{DFD74336-209A-466E-99BD-5B6DD6ED78D6}" type="parTrans" cxnId="{1A6E6362-CAFC-4B86-B88C-7148A72E79D4}">
      <dgm:prSet/>
      <dgm:spPr>
        <a:ln w="28575"/>
      </dgm:spPr>
      <dgm:t>
        <a:bodyPr/>
        <a:lstStyle/>
        <a:p>
          <a:endParaRPr lang="uk-UA" i="1"/>
        </a:p>
      </dgm:t>
    </dgm:pt>
    <dgm:pt modelId="{3C03C397-3FF2-4585-B6AE-66178C73E9AC}" type="sibTrans" cxnId="{1A6E6362-CAFC-4B86-B88C-7148A72E79D4}">
      <dgm:prSet/>
      <dgm:spPr/>
      <dgm:t>
        <a:bodyPr/>
        <a:lstStyle/>
        <a:p>
          <a:endParaRPr lang="uk-UA" i="1"/>
        </a:p>
      </dgm:t>
    </dgm:pt>
    <dgm:pt modelId="{B9BB0D98-6435-4786-818C-A2E02E04445A}">
      <dgm:prSet phldrT="[Текст]"/>
      <dgm:spPr>
        <a:solidFill>
          <a:srgbClr val="7030A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Постійна (ПЗП)</a:t>
          </a:r>
        </a:p>
      </dgm:t>
    </dgm:pt>
    <dgm:pt modelId="{0F1461E9-00C2-40A6-AB09-4CEC2652501C}" type="parTrans" cxnId="{7E1C32F1-815A-49F7-8FBC-0F478B423599}">
      <dgm:prSet/>
      <dgm:spPr>
        <a:ln w="28575"/>
      </dgm:spPr>
      <dgm:t>
        <a:bodyPr/>
        <a:lstStyle/>
        <a:p>
          <a:endParaRPr lang="uk-UA" i="1"/>
        </a:p>
      </dgm:t>
    </dgm:pt>
    <dgm:pt modelId="{F14BF75B-440E-4EF3-B754-44339E27AE0A}" type="sibTrans" cxnId="{7E1C32F1-815A-49F7-8FBC-0F478B423599}">
      <dgm:prSet/>
      <dgm:spPr/>
      <dgm:t>
        <a:bodyPr/>
        <a:lstStyle/>
        <a:p>
          <a:endParaRPr lang="uk-UA" i="1"/>
        </a:p>
      </dgm:t>
    </dgm:pt>
    <dgm:pt modelId="{97886570-BD17-423D-B8D1-7003E91FF010}">
      <dgm:prSet phldrT="[Текст]"/>
      <dgm:spPr>
        <a:ln w="28575"/>
      </dgm:spPr>
      <dgm:t>
        <a:bodyPr/>
        <a:lstStyle/>
        <a:p>
          <a:r>
            <a:rPr lang="uk-UA" b="1" i="1" dirty="0"/>
            <a:t>Зовнішня</a:t>
          </a:r>
        </a:p>
      </dgm:t>
    </dgm:pt>
    <dgm:pt modelId="{3C6B15CE-4E14-4852-AEFB-8F8BDEE378E5}" type="parTrans" cxnId="{B866A8EC-82AC-44E2-9490-C8CA12BE1853}">
      <dgm:prSet/>
      <dgm:spPr/>
      <dgm:t>
        <a:bodyPr/>
        <a:lstStyle/>
        <a:p>
          <a:endParaRPr lang="uk-UA" i="1"/>
        </a:p>
      </dgm:t>
    </dgm:pt>
    <dgm:pt modelId="{F8A73684-DAB5-4ABE-99EE-7D99CAB3090F}" type="sibTrans" cxnId="{B866A8EC-82AC-44E2-9490-C8CA12BE1853}">
      <dgm:prSet/>
      <dgm:spPr/>
      <dgm:t>
        <a:bodyPr/>
        <a:lstStyle/>
        <a:p>
          <a:endParaRPr lang="uk-UA" i="1"/>
        </a:p>
      </dgm:t>
    </dgm:pt>
    <dgm:pt modelId="{73F15D8A-75B4-45FB-84D9-6F77E60FF4BC}">
      <dgm:prSet phldrT="[Текст]"/>
      <dgm:spPr>
        <a:solidFill>
          <a:srgbClr val="00800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Жорсткі магнітні диски</a:t>
          </a:r>
        </a:p>
      </dgm:t>
    </dgm:pt>
    <dgm:pt modelId="{6EA43BFD-89C9-4869-9B6A-9F8A3C8907CA}" type="parTrans" cxnId="{92B86E0E-0273-4C62-BB3F-D1C151E3FEF8}">
      <dgm:prSet/>
      <dgm:spPr>
        <a:ln w="28575"/>
      </dgm:spPr>
      <dgm:t>
        <a:bodyPr/>
        <a:lstStyle/>
        <a:p>
          <a:endParaRPr lang="uk-UA" i="1"/>
        </a:p>
      </dgm:t>
    </dgm:pt>
    <dgm:pt modelId="{B2FFA4EB-2C92-414B-96F0-0AB46887B332}" type="sibTrans" cxnId="{92B86E0E-0273-4C62-BB3F-D1C151E3FEF8}">
      <dgm:prSet/>
      <dgm:spPr/>
      <dgm:t>
        <a:bodyPr/>
        <a:lstStyle/>
        <a:p>
          <a:endParaRPr lang="uk-UA" i="1"/>
        </a:p>
      </dgm:t>
    </dgm:pt>
    <dgm:pt modelId="{BE5102D3-FF53-439A-B320-2BEB084FBB76}">
      <dgm:prSet phldrT="[Текст]"/>
      <dgm:spPr>
        <a:solidFill>
          <a:srgbClr val="00800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Оптичні диски</a:t>
          </a:r>
        </a:p>
      </dgm:t>
    </dgm:pt>
    <dgm:pt modelId="{74222C80-698D-4F46-8DBA-B23B8168E867}" type="parTrans" cxnId="{174D79D2-4450-4423-86ED-A14CB26DAC76}">
      <dgm:prSet/>
      <dgm:spPr>
        <a:ln w="28575"/>
      </dgm:spPr>
      <dgm:t>
        <a:bodyPr/>
        <a:lstStyle/>
        <a:p>
          <a:endParaRPr lang="uk-UA" i="1"/>
        </a:p>
      </dgm:t>
    </dgm:pt>
    <dgm:pt modelId="{BD7E4973-10F8-44EF-9F08-3C118714847A}" type="sibTrans" cxnId="{174D79D2-4450-4423-86ED-A14CB26DAC76}">
      <dgm:prSet/>
      <dgm:spPr/>
      <dgm:t>
        <a:bodyPr/>
        <a:lstStyle/>
        <a:p>
          <a:endParaRPr lang="uk-UA" i="1"/>
        </a:p>
      </dgm:t>
    </dgm:pt>
    <dgm:pt modelId="{D6A8BC25-1FA8-4A60-B52E-DD518D8ECA64}">
      <dgm:prSet phldrT="[Текст]"/>
      <dgm:spPr>
        <a:solidFill>
          <a:srgbClr val="7030A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 err="1">
              <a:solidFill>
                <a:schemeClr val="bg1"/>
              </a:solidFill>
            </a:rPr>
            <a:t>Напівпостійна</a:t>
          </a:r>
          <a:r>
            <a:rPr lang="uk-UA" i="1" dirty="0">
              <a:solidFill>
                <a:schemeClr val="bg1"/>
              </a:solidFill>
            </a:rPr>
            <a:t> (НПЗП)</a:t>
          </a:r>
        </a:p>
      </dgm:t>
    </dgm:pt>
    <dgm:pt modelId="{BDF6A5B9-E417-45DC-8630-046CE97BF1C0}" type="parTrans" cxnId="{977EE2DC-4BA8-4F6B-9B25-CE0F02A66042}">
      <dgm:prSet/>
      <dgm:spPr>
        <a:ln w="28575"/>
      </dgm:spPr>
      <dgm:t>
        <a:bodyPr/>
        <a:lstStyle/>
        <a:p>
          <a:endParaRPr lang="uk-UA" i="1"/>
        </a:p>
      </dgm:t>
    </dgm:pt>
    <dgm:pt modelId="{2D632C7C-C50E-4155-B127-567AB6F421DE}" type="sibTrans" cxnId="{977EE2DC-4BA8-4F6B-9B25-CE0F02A66042}">
      <dgm:prSet/>
      <dgm:spPr/>
      <dgm:t>
        <a:bodyPr/>
        <a:lstStyle/>
        <a:p>
          <a:endParaRPr lang="uk-UA" i="1"/>
        </a:p>
      </dgm:t>
    </dgm:pt>
    <dgm:pt modelId="{626ECB40-78AD-45C1-B4F8-98993E4022C4}">
      <dgm:prSet phldrT="[Текст]"/>
      <dgm:spPr>
        <a:solidFill>
          <a:srgbClr val="7030A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 err="1">
              <a:solidFill>
                <a:schemeClr val="bg1"/>
              </a:solidFill>
            </a:rPr>
            <a:t>Відеопам’ять</a:t>
          </a:r>
          <a:endParaRPr lang="uk-UA" i="1" dirty="0">
            <a:solidFill>
              <a:schemeClr val="bg1"/>
            </a:solidFill>
          </a:endParaRPr>
        </a:p>
      </dgm:t>
    </dgm:pt>
    <dgm:pt modelId="{12BCCBEF-535D-4113-8931-CF3648347FB7}" type="parTrans" cxnId="{37395082-2D74-41C9-991C-7F6821604520}">
      <dgm:prSet/>
      <dgm:spPr>
        <a:ln w="28575"/>
      </dgm:spPr>
      <dgm:t>
        <a:bodyPr/>
        <a:lstStyle/>
        <a:p>
          <a:endParaRPr lang="uk-UA" i="1"/>
        </a:p>
      </dgm:t>
    </dgm:pt>
    <dgm:pt modelId="{2D0BDAA7-D580-44BF-BE44-D20F443A5710}" type="sibTrans" cxnId="{37395082-2D74-41C9-991C-7F6821604520}">
      <dgm:prSet/>
      <dgm:spPr/>
      <dgm:t>
        <a:bodyPr/>
        <a:lstStyle/>
        <a:p>
          <a:endParaRPr lang="uk-UA" i="1"/>
        </a:p>
      </dgm:t>
    </dgm:pt>
    <dgm:pt modelId="{A5D0DAD7-0732-428F-AEFC-2F2E9E6983E0}">
      <dgm:prSet phldrT="[Текст]"/>
      <dgm:spPr>
        <a:solidFill>
          <a:srgbClr val="7030A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Кеш-пам’ять</a:t>
          </a:r>
        </a:p>
      </dgm:t>
    </dgm:pt>
    <dgm:pt modelId="{1BFBDF35-6C35-4E70-AFE4-C36A0E504AB4}" type="parTrans" cxnId="{A0A1236C-8B03-4151-971C-C6A9944388C7}">
      <dgm:prSet/>
      <dgm:spPr>
        <a:ln w="28575"/>
      </dgm:spPr>
      <dgm:t>
        <a:bodyPr/>
        <a:lstStyle/>
        <a:p>
          <a:endParaRPr lang="uk-UA" i="1"/>
        </a:p>
      </dgm:t>
    </dgm:pt>
    <dgm:pt modelId="{DBB43018-D68F-4AB6-B30D-98A744C19174}" type="sibTrans" cxnId="{A0A1236C-8B03-4151-971C-C6A9944388C7}">
      <dgm:prSet/>
      <dgm:spPr/>
      <dgm:t>
        <a:bodyPr/>
        <a:lstStyle/>
        <a:p>
          <a:endParaRPr lang="uk-UA" i="1"/>
        </a:p>
      </dgm:t>
    </dgm:pt>
    <dgm:pt modelId="{9C364C56-CC9B-4D27-84ED-1CD0D89AFA23}">
      <dgm:prSet phldrT="[Текст]"/>
      <dgm:spPr>
        <a:solidFill>
          <a:srgbClr val="00800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Флеш-пам’ять</a:t>
          </a:r>
        </a:p>
      </dgm:t>
    </dgm:pt>
    <dgm:pt modelId="{4F6C88B9-38D0-4D8D-97E3-707E07B915C5}" type="parTrans" cxnId="{BC7D70AC-A0EB-4975-9AF4-738BA22C6A23}">
      <dgm:prSet/>
      <dgm:spPr>
        <a:ln w="28575"/>
      </dgm:spPr>
      <dgm:t>
        <a:bodyPr/>
        <a:lstStyle/>
        <a:p>
          <a:endParaRPr lang="uk-UA" i="1"/>
        </a:p>
      </dgm:t>
    </dgm:pt>
    <dgm:pt modelId="{505DD654-703A-4950-9A3D-4236C51B5F31}" type="sibTrans" cxnId="{BC7D70AC-A0EB-4975-9AF4-738BA22C6A23}">
      <dgm:prSet/>
      <dgm:spPr/>
      <dgm:t>
        <a:bodyPr/>
        <a:lstStyle/>
        <a:p>
          <a:endParaRPr lang="uk-UA" i="1"/>
        </a:p>
      </dgm:t>
    </dgm:pt>
    <dgm:pt modelId="{D7564315-9C43-4EAC-B71C-FB05D4545D8A}">
      <dgm:prSet phldrT="[Текст]"/>
      <dgm:spPr>
        <a:solidFill>
          <a:srgbClr val="008000">
            <a:alpha val="90000"/>
          </a:srgbClr>
        </a:solidFill>
        <a:ln w="28575">
          <a:noFill/>
        </a:ln>
      </dgm:spPr>
      <dgm:t>
        <a:bodyPr/>
        <a:lstStyle/>
        <a:p>
          <a:r>
            <a:rPr lang="uk-UA" i="1" dirty="0">
              <a:solidFill>
                <a:schemeClr val="bg1"/>
              </a:solidFill>
            </a:rPr>
            <a:t>Карта пам’яті</a:t>
          </a:r>
        </a:p>
      </dgm:t>
    </dgm:pt>
    <dgm:pt modelId="{F81F9051-CD4B-49DD-BDCB-7E55298E21BB}" type="parTrans" cxnId="{02A7C0E4-FF5E-44DB-8978-6B70FC2B80A4}">
      <dgm:prSet/>
      <dgm:spPr>
        <a:ln w="28575"/>
      </dgm:spPr>
      <dgm:t>
        <a:bodyPr/>
        <a:lstStyle/>
        <a:p>
          <a:endParaRPr lang="uk-UA" i="1"/>
        </a:p>
      </dgm:t>
    </dgm:pt>
    <dgm:pt modelId="{E561BD31-48CF-47EF-809F-D0ABEBE3AA0E}" type="sibTrans" cxnId="{02A7C0E4-FF5E-44DB-8978-6B70FC2B80A4}">
      <dgm:prSet/>
      <dgm:spPr/>
      <dgm:t>
        <a:bodyPr/>
        <a:lstStyle/>
        <a:p>
          <a:endParaRPr lang="uk-UA" i="1"/>
        </a:p>
      </dgm:t>
    </dgm:pt>
    <dgm:pt modelId="{D98A275F-32A4-4B4D-BFC2-03A5E67C12E1}" type="pres">
      <dgm:prSet presAssocID="{01B060D1-6A21-4704-B64E-35A2AD1354B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2BC5BE68-8B12-47E2-A78A-AEBA048274C4}" type="pres">
      <dgm:prSet presAssocID="{37E2699E-006F-47C8-A685-555F787B3985}" presName="root" presStyleCnt="0"/>
      <dgm:spPr/>
    </dgm:pt>
    <dgm:pt modelId="{F80766DC-C32D-43A9-AD28-C4F5EF03469C}" type="pres">
      <dgm:prSet presAssocID="{37E2699E-006F-47C8-A685-555F787B3985}" presName="rootComposite" presStyleCnt="0"/>
      <dgm:spPr/>
    </dgm:pt>
    <dgm:pt modelId="{1BF27E79-D860-45DB-88C0-CADA087A767E}" type="pres">
      <dgm:prSet presAssocID="{37E2699E-006F-47C8-A685-555F787B3985}" presName="rootText" presStyleLbl="node1" presStyleIdx="0" presStyleCnt="2" custScaleX="379437"/>
      <dgm:spPr/>
      <dgm:t>
        <a:bodyPr/>
        <a:lstStyle/>
        <a:p>
          <a:endParaRPr lang="ru-RU"/>
        </a:p>
      </dgm:t>
    </dgm:pt>
    <dgm:pt modelId="{CF4F6211-E88A-4CBD-931E-84CB54C69E01}" type="pres">
      <dgm:prSet presAssocID="{37E2699E-006F-47C8-A685-555F787B3985}" presName="rootConnector" presStyleLbl="node1" presStyleIdx="0" presStyleCnt="2"/>
      <dgm:spPr/>
      <dgm:t>
        <a:bodyPr/>
        <a:lstStyle/>
        <a:p>
          <a:endParaRPr lang="ru-RU"/>
        </a:p>
      </dgm:t>
    </dgm:pt>
    <dgm:pt modelId="{D3C25394-49F0-4C04-8D57-7DE02C9F961B}" type="pres">
      <dgm:prSet presAssocID="{37E2699E-006F-47C8-A685-555F787B3985}" presName="childShape" presStyleCnt="0"/>
      <dgm:spPr/>
    </dgm:pt>
    <dgm:pt modelId="{2094169B-2E2C-4665-8E24-DE145E7D2F82}" type="pres">
      <dgm:prSet presAssocID="{DFD74336-209A-466E-99BD-5B6DD6ED78D6}" presName="Name13" presStyleLbl="parChTrans1D2" presStyleIdx="0" presStyleCnt="9" custSzX="548378"/>
      <dgm:spPr/>
      <dgm:t>
        <a:bodyPr/>
        <a:lstStyle/>
        <a:p>
          <a:endParaRPr lang="ru-RU"/>
        </a:p>
      </dgm:t>
    </dgm:pt>
    <dgm:pt modelId="{FC7004C5-07FE-40D5-B06B-4DDA3F35BEAE}" type="pres">
      <dgm:prSet presAssocID="{74772AE7-9C53-4138-B9F6-83CA17C92653}" presName="childText" presStyleLbl="bgAcc1" presStyleIdx="0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0D007A-E220-48B9-8DFE-99DA5BF95556}" type="pres">
      <dgm:prSet presAssocID="{0F1461E9-00C2-40A6-AB09-4CEC2652501C}" presName="Name13" presStyleLbl="parChTrans1D2" presStyleIdx="1" presStyleCnt="9" custSzX="548378"/>
      <dgm:spPr/>
      <dgm:t>
        <a:bodyPr/>
        <a:lstStyle/>
        <a:p>
          <a:endParaRPr lang="ru-RU"/>
        </a:p>
      </dgm:t>
    </dgm:pt>
    <dgm:pt modelId="{4F317127-F31A-4365-B3C2-4EEDD0778BD1}" type="pres">
      <dgm:prSet presAssocID="{B9BB0D98-6435-4786-818C-A2E02E04445A}" presName="childText" presStyleLbl="bgAcc1" presStyleIdx="1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1C96E1-8215-4022-9A9C-F0D6A5340DAC}" type="pres">
      <dgm:prSet presAssocID="{BDF6A5B9-E417-45DC-8630-046CE97BF1C0}" presName="Name13" presStyleLbl="parChTrans1D2" presStyleIdx="2" presStyleCnt="9" custSzX="548378"/>
      <dgm:spPr/>
      <dgm:t>
        <a:bodyPr/>
        <a:lstStyle/>
        <a:p>
          <a:endParaRPr lang="ru-RU"/>
        </a:p>
      </dgm:t>
    </dgm:pt>
    <dgm:pt modelId="{79C07559-00A0-4865-9253-30899CE7E537}" type="pres">
      <dgm:prSet presAssocID="{D6A8BC25-1FA8-4A60-B52E-DD518D8ECA64}" presName="childText" presStyleLbl="bgAcc1" presStyleIdx="2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3DCCE2-4EB5-4920-8826-B836AB0A1292}" type="pres">
      <dgm:prSet presAssocID="{12BCCBEF-535D-4113-8931-CF3648347FB7}" presName="Name13" presStyleLbl="parChTrans1D2" presStyleIdx="3" presStyleCnt="9" custSzX="548378"/>
      <dgm:spPr/>
      <dgm:t>
        <a:bodyPr/>
        <a:lstStyle/>
        <a:p>
          <a:endParaRPr lang="ru-RU"/>
        </a:p>
      </dgm:t>
    </dgm:pt>
    <dgm:pt modelId="{7B4643DB-D14A-4EED-901C-0628815A3347}" type="pres">
      <dgm:prSet presAssocID="{626ECB40-78AD-45C1-B4F8-98993E4022C4}" presName="childText" presStyleLbl="bgAcc1" presStyleIdx="3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036FC1-899D-4AD2-A55B-DF4943D9FF0C}" type="pres">
      <dgm:prSet presAssocID="{1BFBDF35-6C35-4E70-AFE4-C36A0E504AB4}" presName="Name13" presStyleLbl="parChTrans1D2" presStyleIdx="4" presStyleCnt="9" custSzX="548378"/>
      <dgm:spPr/>
      <dgm:t>
        <a:bodyPr/>
        <a:lstStyle/>
        <a:p>
          <a:endParaRPr lang="ru-RU"/>
        </a:p>
      </dgm:t>
    </dgm:pt>
    <dgm:pt modelId="{A81E41CF-E00E-449A-944B-576C3025D309}" type="pres">
      <dgm:prSet presAssocID="{A5D0DAD7-0732-428F-AEFC-2F2E9E6983E0}" presName="childText" presStyleLbl="bgAcc1" presStyleIdx="4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11CBD2-8685-4631-8E2D-CAD6CDDB906D}" type="pres">
      <dgm:prSet presAssocID="{97886570-BD17-423D-B8D1-7003E91FF010}" presName="root" presStyleCnt="0"/>
      <dgm:spPr/>
    </dgm:pt>
    <dgm:pt modelId="{E64A5A28-B5A9-4DCC-B922-D447BCF82338}" type="pres">
      <dgm:prSet presAssocID="{97886570-BD17-423D-B8D1-7003E91FF010}" presName="rootComposite" presStyleCnt="0"/>
      <dgm:spPr/>
    </dgm:pt>
    <dgm:pt modelId="{7B58425A-EEE2-4898-917A-96C2B82E4003}" type="pres">
      <dgm:prSet presAssocID="{97886570-BD17-423D-B8D1-7003E91FF010}" presName="rootText" presStyleLbl="node1" presStyleIdx="1" presStyleCnt="2" custScaleX="379437"/>
      <dgm:spPr/>
      <dgm:t>
        <a:bodyPr/>
        <a:lstStyle/>
        <a:p>
          <a:endParaRPr lang="ru-RU"/>
        </a:p>
      </dgm:t>
    </dgm:pt>
    <dgm:pt modelId="{A44BEB63-C452-4D25-BEBF-BB5A6DEC5F51}" type="pres">
      <dgm:prSet presAssocID="{97886570-BD17-423D-B8D1-7003E91FF010}" presName="rootConnector" presStyleLbl="node1" presStyleIdx="1" presStyleCnt="2"/>
      <dgm:spPr/>
      <dgm:t>
        <a:bodyPr/>
        <a:lstStyle/>
        <a:p>
          <a:endParaRPr lang="ru-RU"/>
        </a:p>
      </dgm:t>
    </dgm:pt>
    <dgm:pt modelId="{B91D3137-B6CE-45E7-A423-F66E245CA9ED}" type="pres">
      <dgm:prSet presAssocID="{97886570-BD17-423D-B8D1-7003E91FF010}" presName="childShape" presStyleCnt="0"/>
      <dgm:spPr/>
    </dgm:pt>
    <dgm:pt modelId="{31BCB4F8-59A4-4358-A885-7479DC412C86}" type="pres">
      <dgm:prSet presAssocID="{6EA43BFD-89C9-4869-9B6A-9F8A3C8907CA}" presName="Name13" presStyleLbl="parChTrans1D2" presStyleIdx="5" presStyleCnt="9" custSzX="548378"/>
      <dgm:spPr/>
      <dgm:t>
        <a:bodyPr/>
        <a:lstStyle/>
        <a:p>
          <a:endParaRPr lang="ru-RU"/>
        </a:p>
      </dgm:t>
    </dgm:pt>
    <dgm:pt modelId="{1146AE67-7CF8-4BF5-891C-16417FD52F4E}" type="pres">
      <dgm:prSet presAssocID="{73F15D8A-75B4-45FB-84D9-6F77E60FF4BC}" presName="childText" presStyleLbl="bgAcc1" presStyleIdx="5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75A20B-2327-475B-8D29-D3A3D428CAE4}" type="pres">
      <dgm:prSet presAssocID="{74222C80-698D-4F46-8DBA-B23B8168E867}" presName="Name13" presStyleLbl="parChTrans1D2" presStyleIdx="6" presStyleCnt="9" custSzX="548378"/>
      <dgm:spPr/>
      <dgm:t>
        <a:bodyPr/>
        <a:lstStyle/>
        <a:p>
          <a:endParaRPr lang="ru-RU"/>
        </a:p>
      </dgm:t>
    </dgm:pt>
    <dgm:pt modelId="{D7D74754-0E4D-4CDC-903B-564D3327B06B}" type="pres">
      <dgm:prSet presAssocID="{BE5102D3-FF53-439A-B320-2BEB084FBB76}" presName="childText" presStyleLbl="bgAcc1" presStyleIdx="6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EC21CC-4117-4AA7-BAA8-3E8FF7B78EAA}" type="pres">
      <dgm:prSet presAssocID="{4F6C88B9-38D0-4D8D-97E3-707E07B915C5}" presName="Name13" presStyleLbl="parChTrans1D2" presStyleIdx="7" presStyleCnt="9" custSzX="548378"/>
      <dgm:spPr/>
      <dgm:t>
        <a:bodyPr/>
        <a:lstStyle/>
        <a:p>
          <a:endParaRPr lang="ru-RU"/>
        </a:p>
      </dgm:t>
    </dgm:pt>
    <dgm:pt modelId="{B2A0F14C-F947-45C5-915E-1A90D089610C}" type="pres">
      <dgm:prSet presAssocID="{9C364C56-CC9B-4D27-84ED-1CD0D89AFA23}" presName="childText" presStyleLbl="bgAcc1" presStyleIdx="7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88548A-8F52-491E-BFB6-39C89C423DC8}" type="pres">
      <dgm:prSet presAssocID="{F81F9051-CD4B-49DD-BDCB-7E55298E21BB}" presName="Name13" presStyleLbl="parChTrans1D2" presStyleIdx="8" presStyleCnt="9" custSzX="548378"/>
      <dgm:spPr/>
      <dgm:t>
        <a:bodyPr/>
        <a:lstStyle/>
        <a:p>
          <a:endParaRPr lang="ru-RU"/>
        </a:p>
      </dgm:t>
    </dgm:pt>
    <dgm:pt modelId="{72928965-D308-43FA-A572-A49D048DAC8D}" type="pres">
      <dgm:prSet presAssocID="{D7564315-9C43-4EAC-B71C-FB05D4545D8A}" presName="childText" presStyleLbl="bgAcc1" presStyleIdx="8" presStyleCnt="9" custScaleX="37943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C6287E3-8DF7-4D6A-B641-77BD1A26EACB}" type="presOf" srcId="{0F1461E9-00C2-40A6-AB09-4CEC2652501C}" destId="{140D007A-E220-48B9-8DFE-99DA5BF95556}" srcOrd="0" destOrd="0" presId="urn:microsoft.com/office/officeart/2005/8/layout/hierarchy3"/>
    <dgm:cxn modelId="{5CA428B5-67EC-41D4-8C5A-2C1AF12C2492}" srcId="{01B060D1-6A21-4704-B64E-35A2AD1354B2}" destId="{37E2699E-006F-47C8-A685-555F787B3985}" srcOrd="0" destOrd="0" parTransId="{0AFC0559-A9E3-4285-958E-C0BA37DE416D}" sibTransId="{01C2C0FB-94AF-4CE9-8C30-72D8C83A3DDD}"/>
    <dgm:cxn modelId="{E9097EBA-CD48-47F8-A321-E76174F4C4B9}" type="presOf" srcId="{F81F9051-CD4B-49DD-BDCB-7E55298E21BB}" destId="{5588548A-8F52-491E-BFB6-39C89C423DC8}" srcOrd="0" destOrd="0" presId="urn:microsoft.com/office/officeart/2005/8/layout/hierarchy3"/>
    <dgm:cxn modelId="{A0A1236C-8B03-4151-971C-C6A9944388C7}" srcId="{37E2699E-006F-47C8-A685-555F787B3985}" destId="{A5D0DAD7-0732-428F-AEFC-2F2E9E6983E0}" srcOrd="4" destOrd="0" parTransId="{1BFBDF35-6C35-4E70-AFE4-C36A0E504AB4}" sibTransId="{DBB43018-D68F-4AB6-B30D-98A744C19174}"/>
    <dgm:cxn modelId="{409126FB-03AE-4094-9A7E-52DACF843937}" type="presOf" srcId="{4F6C88B9-38D0-4D8D-97E3-707E07B915C5}" destId="{68EC21CC-4117-4AA7-BAA8-3E8FF7B78EAA}" srcOrd="0" destOrd="0" presId="urn:microsoft.com/office/officeart/2005/8/layout/hierarchy3"/>
    <dgm:cxn modelId="{977EE2DC-4BA8-4F6B-9B25-CE0F02A66042}" srcId="{37E2699E-006F-47C8-A685-555F787B3985}" destId="{D6A8BC25-1FA8-4A60-B52E-DD518D8ECA64}" srcOrd="2" destOrd="0" parTransId="{BDF6A5B9-E417-45DC-8630-046CE97BF1C0}" sibTransId="{2D632C7C-C50E-4155-B127-567AB6F421DE}"/>
    <dgm:cxn modelId="{0DAEF52B-BE71-43A1-98C1-8EFD0955CEE2}" type="presOf" srcId="{6EA43BFD-89C9-4869-9B6A-9F8A3C8907CA}" destId="{31BCB4F8-59A4-4358-A885-7479DC412C86}" srcOrd="0" destOrd="0" presId="urn:microsoft.com/office/officeart/2005/8/layout/hierarchy3"/>
    <dgm:cxn modelId="{6C95A18C-F079-41D7-8F7D-6F5C198A3396}" type="presOf" srcId="{A5D0DAD7-0732-428F-AEFC-2F2E9E6983E0}" destId="{A81E41CF-E00E-449A-944B-576C3025D309}" srcOrd="0" destOrd="0" presId="urn:microsoft.com/office/officeart/2005/8/layout/hierarchy3"/>
    <dgm:cxn modelId="{20554B5A-E9C1-4CFF-ABCA-EA22BC7A17F9}" type="presOf" srcId="{D6A8BC25-1FA8-4A60-B52E-DD518D8ECA64}" destId="{79C07559-00A0-4865-9253-30899CE7E537}" srcOrd="0" destOrd="0" presId="urn:microsoft.com/office/officeart/2005/8/layout/hierarchy3"/>
    <dgm:cxn modelId="{E4FBBA48-42BE-47F2-A87A-7B33FF6B320C}" type="presOf" srcId="{9C364C56-CC9B-4D27-84ED-1CD0D89AFA23}" destId="{B2A0F14C-F947-45C5-915E-1A90D089610C}" srcOrd="0" destOrd="0" presId="urn:microsoft.com/office/officeart/2005/8/layout/hierarchy3"/>
    <dgm:cxn modelId="{174D79D2-4450-4423-86ED-A14CB26DAC76}" srcId="{97886570-BD17-423D-B8D1-7003E91FF010}" destId="{BE5102D3-FF53-439A-B320-2BEB084FBB76}" srcOrd="1" destOrd="0" parTransId="{74222C80-698D-4F46-8DBA-B23B8168E867}" sibTransId="{BD7E4973-10F8-44EF-9F08-3C118714847A}"/>
    <dgm:cxn modelId="{9A743859-FEB6-431B-B68B-CD4CBB945634}" type="presOf" srcId="{97886570-BD17-423D-B8D1-7003E91FF010}" destId="{7B58425A-EEE2-4898-917A-96C2B82E4003}" srcOrd="0" destOrd="0" presId="urn:microsoft.com/office/officeart/2005/8/layout/hierarchy3"/>
    <dgm:cxn modelId="{84FC441C-9B74-4CB9-BEBC-BC83EC2A8C71}" type="presOf" srcId="{37E2699E-006F-47C8-A685-555F787B3985}" destId="{1BF27E79-D860-45DB-88C0-CADA087A767E}" srcOrd="0" destOrd="0" presId="urn:microsoft.com/office/officeart/2005/8/layout/hierarchy3"/>
    <dgm:cxn modelId="{02A7C0E4-FF5E-44DB-8978-6B70FC2B80A4}" srcId="{97886570-BD17-423D-B8D1-7003E91FF010}" destId="{D7564315-9C43-4EAC-B71C-FB05D4545D8A}" srcOrd="3" destOrd="0" parTransId="{F81F9051-CD4B-49DD-BDCB-7E55298E21BB}" sibTransId="{E561BD31-48CF-47EF-809F-D0ABEBE3AA0E}"/>
    <dgm:cxn modelId="{C1343BFE-1B15-41B5-8211-57A66B240E59}" type="presOf" srcId="{73F15D8A-75B4-45FB-84D9-6F77E60FF4BC}" destId="{1146AE67-7CF8-4BF5-891C-16417FD52F4E}" srcOrd="0" destOrd="0" presId="urn:microsoft.com/office/officeart/2005/8/layout/hierarchy3"/>
    <dgm:cxn modelId="{B90D3083-F161-4ABF-BF34-8361BB95DA74}" type="presOf" srcId="{1BFBDF35-6C35-4E70-AFE4-C36A0E504AB4}" destId="{DE036FC1-899D-4AD2-A55B-DF4943D9FF0C}" srcOrd="0" destOrd="0" presId="urn:microsoft.com/office/officeart/2005/8/layout/hierarchy3"/>
    <dgm:cxn modelId="{37395082-2D74-41C9-991C-7F6821604520}" srcId="{37E2699E-006F-47C8-A685-555F787B3985}" destId="{626ECB40-78AD-45C1-B4F8-98993E4022C4}" srcOrd="3" destOrd="0" parTransId="{12BCCBEF-535D-4113-8931-CF3648347FB7}" sibTransId="{2D0BDAA7-D580-44BF-BE44-D20F443A5710}"/>
    <dgm:cxn modelId="{1A6E6362-CAFC-4B86-B88C-7148A72E79D4}" srcId="{37E2699E-006F-47C8-A685-555F787B3985}" destId="{74772AE7-9C53-4138-B9F6-83CA17C92653}" srcOrd="0" destOrd="0" parTransId="{DFD74336-209A-466E-99BD-5B6DD6ED78D6}" sibTransId="{3C03C397-3FF2-4585-B6AE-66178C73E9AC}"/>
    <dgm:cxn modelId="{CAD1EC26-4EA6-4F24-AB3D-3670F87CA26D}" type="presOf" srcId="{01B060D1-6A21-4704-B64E-35A2AD1354B2}" destId="{D98A275F-32A4-4B4D-BFC2-03A5E67C12E1}" srcOrd="0" destOrd="0" presId="urn:microsoft.com/office/officeart/2005/8/layout/hierarchy3"/>
    <dgm:cxn modelId="{BCB54254-8A6D-4FF3-9983-DD1F1FBEE338}" type="presOf" srcId="{D7564315-9C43-4EAC-B71C-FB05D4545D8A}" destId="{72928965-D308-43FA-A572-A49D048DAC8D}" srcOrd="0" destOrd="0" presId="urn:microsoft.com/office/officeart/2005/8/layout/hierarchy3"/>
    <dgm:cxn modelId="{7E4A1714-CB76-4B30-92DC-4D1908661732}" type="presOf" srcId="{DFD74336-209A-466E-99BD-5B6DD6ED78D6}" destId="{2094169B-2E2C-4665-8E24-DE145E7D2F82}" srcOrd="0" destOrd="0" presId="urn:microsoft.com/office/officeart/2005/8/layout/hierarchy3"/>
    <dgm:cxn modelId="{92B86E0E-0273-4C62-BB3F-D1C151E3FEF8}" srcId="{97886570-BD17-423D-B8D1-7003E91FF010}" destId="{73F15D8A-75B4-45FB-84D9-6F77E60FF4BC}" srcOrd="0" destOrd="0" parTransId="{6EA43BFD-89C9-4869-9B6A-9F8A3C8907CA}" sibTransId="{B2FFA4EB-2C92-414B-96F0-0AB46887B332}"/>
    <dgm:cxn modelId="{7E1C32F1-815A-49F7-8FBC-0F478B423599}" srcId="{37E2699E-006F-47C8-A685-555F787B3985}" destId="{B9BB0D98-6435-4786-818C-A2E02E04445A}" srcOrd="1" destOrd="0" parTransId="{0F1461E9-00C2-40A6-AB09-4CEC2652501C}" sibTransId="{F14BF75B-440E-4EF3-B754-44339E27AE0A}"/>
    <dgm:cxn modelId="{B866A8EC-82AC-44E2-9490-C8CA12BE1853}" srcId="{01B060D1-6A21-4704-B64E-35A2AD1354B2}" destId="{97886570-BD17-423D-B8D1-7003E91FF010}" srcOrd="1" destOrd="0" parTransId="{3C6B15CE-4E14-4852-AEFB-8F8BDEE378E5}" sibTransId="{F8A73684-DAB5-4ABE-99EE-7D99CAB3090F}"/>
    <dgm:cxn modelId="{22733DF3-6C20-43E8-ACAA-A4C436E28294}" type="presOf" srcId="{74772AE7-9C53-4138-B9F6-83CA17C92653}" destId="{FC7004C5-07FE-40D5-B06B-4DDA3F35BEAE}" srcOrd="0" destOrd="0" presId="urn:microsoft.com/office/officeart/2005/8/layout/hierarchy3"/>
    <dgm:cxn modelId="{EE5AF6AC-8FD2-4613-B0D3-2FC38B18623E}" type="presOf" srcId="{37E2699E-006F-47C8-A685-555F787B3985}" destId="{CF4F6211-E88A-4CBD-931E-84CB54C69E01}" srcOrd="1" destOrd="0" presId="urn:microsoft.com/office/officeart/2005/8/layout/hierarchy3"/>
    <dgm:cxn modelId="{A6F668F7-4DE5-45C0-9693-1E8AEC60DE21}" type="presOf" srcId="{BDF6A5B9-E417-45DC-8630-046CE97BF1C0}" destId="{C01C96E1-8215-4022-9A9C-F0D6A5340DAC}" srcOrd="0" destOrd="0" presId="urn:microsoft.com/office/officeart/2005/8/layout/hierarchy3"/>
    <dgm:cxn modelId="{911A2625-F32A-41C4-B665-C2D9BF749297}" type="presOf" srcId="{BE5102D3-FF53-439A-B320-2BEB084FBB76}" destId="{D7D74754-0E4D-4CDC-903B-564D3327B06B}" srcOrd="0" destOrd="0" presId="urn:microsoft.com/office/officeart/2005/8/layout/hierarchy3"/>
    <dgm:cxn modelId="{3481C561-5F4C-403A-8D94-C5B63512D6A2}" type="presOf" srcId="{626ECB40-78AD-45C1-B4F8-98993E4022C4}" destId="{7B4643DB-D14A-4EED-901C-0628815A3347}" srcOrd="0" destOrd="0" presId="urn:microsoft.com/office/officeart/2005/8/layout/hierarchy3"/>
    <dgm:cxn modelId="{1489C1DD-1D7E-49B5-A9CB-CF98CB323262}" type="presOf" srcId="{74222C80-698D-4F46-8DBA-B23B8168E867}" destId="{9075A20B-2327-475B-8D29-D3A3D428CAE4}" srcOrd="0" destOrd="0" presId="urn:microsoft.com/office/officeart/2005/8/layout/hierarchy3"/>
    <dgm:cxn modelId="{BC7D70AC-A0EB-4975-9AF4-738BA22C6A23}" srcId="{97886570-BD17-423D-B8D1-7003E91FF010}" destId="{9C364C56-CC9B-4D27-84ED-1CD0D89AFA23}" srcOrd="2" destOrd="0" parTransId="{4F6C88B9-38D0-4D8D-97E3-707E07B915C5}" sibTransId="{505DD654-703A-4950-9A3D-4236C51B5F31}"/>
    <dgm:cxn modelId="{9A9DAFA5-FF3B-4A84-90C2-3A87827844A0}" type="presOf" srcId="{12BCCBEF-535D-4113-8931-CF3648347FB7}" destId="{243DCCE2-4EB5-4920-8826-B836AB0A1292}" srcOrd="0" destOrd="0" presId="urn:microsoft.com/office/officeart/2005/8/layout/hierarchy3"/>
    <dgm:cxn modelId="{4FCCD742-8419-4E4F-9E60-F4644FB652CC}" type="presOf" srcId="{B9BB0D98-6435-4786-818C-A2E02E04445A}" destId="{4F317127-F31A-4365-B3C2-4EEDD0778BD1}" srcOrd="0" destOrd="0" presId="urn:microsoft.com/office/officeart/2005/8/layout/hierarchy3"/>
    <dgm:cxn modelId="{2A36E8FB-272A-4720-A3D6-CF9F3B4D7C91}" type="presOf" srcId="{97886570-BD17-423D-B8D1-7003E91FF010}" destId="{A44BEB63-C452-4D25-BEBF-BB5A6DEC5F51}" srcOrd="1" destOrd="0" presId="urn:microsoft.com/office/officeart/2005/8/layout/hierarchy3"/>
    <dgm:cxn modelId="{1C6C1DDF-45A4-4964-BDA2-64882C42CEC9}" type="presParOf" srcId="{D98A275F-32A4-4B4D-BFC2-03A5E67C12E1}" destId="{2BC5BE68-8B12-47E2-A78A-AEBA048274C4}" srcOrd="0" destOrd="0" presId="urn:microsoft.com/office/officeart/2005/8/layout/hierarchy3"/>
    <dgm:cxn modelId="{4B26316D-0E1C-4E1F-9EC6-9A2A3CD9627D}" type="presParOf" srcId="{2BC5BE68-8B12-47E2-A78A-AEBA048274C4}" destId="{F80766DC-C32D-43A9-AD28-C4F5EF03469C}" srcOrd="0" destOrd="0" presId="urn:microsoft.com/office/officeart/2005/8/layout/hierarchy3"/>
    <dgm:cxn modelId="{3667883F-36FB-478B-9C17-DACF9CE05B34}" type="presParOf" srcId="{F80766DC-C32D-43A9-AD28-C4F5EF03469C}" destId="{1BF27E79-D860-45DB-88C0-CADA087A767E}" srcOrd="0" destOrd="0" presId="urn:microsoft.com/office/officeart/2005/8/layout/hierarchy3"/>
    <dgm:cxn modelId="{88F87E29-0E62-442D-BEE0-AF35445A9D9C}" type="presParOf" srcId="{F80766DC-C32D-43A9-AD28-C4F5EF03469C}" destId="{CF4F6211-E88A-4CBD-931E-84CB54C69E01}" srcOrd="1" destOrd="0" presId="urn:microsoft.com/office/officeart/2005/8/layout/hierarchy3"/>
    <dgm:cxn modelId="{F69C671B-5012-46BC-ADD6-57CE214D2F38}" type="presParOf" srcId="{2BC5BE68-8B12-47E2-A78A-AEBA048274C4}" destId="{D3C25394-49F0-4C04-8D57-7DE02C9F961B}" srcOrd="1" destOrd="0" presId="urn:microsoft.com/office/officeart/2005/8/layout/hierarchy3"/>
    <dgm:cxn modelId="{3E315099-2CEC-4641-A615-D1A8888BECA8}" type="presParOf" srcId="{D3C25394-49F0-4C04-8D57-7DE02C9F961B}" destId="{2094169B-2E2C-4665-8E24-DE145E7D2F82}" srcOrd="0" destOrd="0" presId="urn:microsoft.com/office/officeart/2005/8/layout/hierarchy3"/>
    <dgm:cxn modelId="{4BF7FD46-0FDD-438D-8C5C-EA15D60C6693}" type="presParOf" srcId="{D3C25394-49F0-4C04-8D57-7DE02C9F961B}" destId="{FC7004C5-07FE-40D5-B06B-4DDA3F35BEAE}" srcOrd="1" destOrd="0" presId="urn:microsoft.com/office/officeart/2005/8/layout/hierarchy3"/>
    <dgm:cxn modelId="{6A5E0D8D-662C-463E-9D7F-21F802E42795}" type="presParOf" srcId="{D3C25394-49F0-4C04-8D57-7DE02C9F961B}" destId="{140D007A-E220-48B9-8DFE-99DA5BF95556}" srcOrd="2" destOrd="0" presId="urn:microsoft.com/office/officeart/2005/8/layout/hierarchy3"/>
    <dgm:cxn modelId="{A70402E1-E296-492C-A232-5A013EB5F923}" type="presParOf" srcId="{D3C25394-49F0-4C04-8D57-7DE02C9F961B}" destId="{4F317127-F31A-4365-B3C2-4EEDD0778BD1}" srcOrd="3" destOrd="0" presId="urn:microsoft.com/office/officeart/2005/8/layout/hierarchy3"/>
    <dgm:cxn modelId="{9D384D50-0B7E-4640-860C-A5052B739116}" type="presParOf" srcId="{D3C25394-49F0-4C04-8D57-7DE02C9F961B}" destId="{C01C96E1-8215-4022-9A9C-F0D6A5340DAC}" srcOrd="4" destOrd="0" presId="urn:microsoft.com/office/officeart/2005/8/layout/hierarchy3"/>
    <dgm:cxn modelId="{08E93751-6D98-498F-81A0-B3C93A855690}" type="presParOf" srcId="{D3C25394-49F0-4C04-8D57-7DE02C9F961B}" destId="{79C07559-00A0-4865-9253-30899CE7E537}" srcOrd="5" destOrd="0" presId="urn:microsoft.com/office/officeart/2005/8/layout/hierarchy3"/>
    <dgm:cxn modelId="{4AFA386D-295E-45D9-816C-F23B79F32532}" type="presParOf" srcId="{D3C25394-49F0-4C04-8D57-7DE02C9F961B}" destId="{243DCCE2-4EB5-4920-8826-B836AB0A1292}" srcOrd="6" destOrd="0" presId="urn:microsoft.com/office/officeart/2005/8/layout/hierarchy3"/>
    <dgm:cxn modelId="{BBED7795-6107-43BB-8A35-C238AC5EBE97}" type="presParOf" srcId="{D3C25394-49F0-4C04-8D57-7DE02C9F961B}" destId="{7B4643DB-D14A-4EED-901C-0628815A3347}" srcOrd="7" destOrd="0" presId="urn:microsoft.com/office/officeart/2005/8/layout/hierarchy3"/>
    <dgm:cxn modelId="{60084001-3BCD-4DE4-9891-8361F8457B21}" type="presParOf" srcId="{D3C25394-49F0-4C04-8D57-7DE02C9F961B}" destId="{DE036FC1-899D-4AD2-A55B-DF4943D9FF0C}" srcOrd="8" destOrd="0" presId="urn:microsoft.com/office/officeart/2005/8/layout/hierarchy3"/>
    <dgm:cxn modelId="{2D7B1AEB-6891-4739-AEC6-326D27A5EF53}" type="presParOf" srcId="{D3C25394-49F0-4C04-8D57-7DE02C9F961B}" destId="{A81E41CF-E00E-449A-944B-576C3025D309}" srcOrd="9" destOrd="0" presId="urn:microsoft.com/office/officeart/2005/8/layout/hierarchy3"/>
    <dgm:cxn modelId="{3F7675CA-7DD4-46EA-B553-F48D941C63C3}" type="presParOf" srcId="{D98A275F-32A4-4B4D-BFC2-03A5E67C12E1}" destId="{2611CBD2-8685-4631-8E2D-CAD6CDDB906D}" srcOrd="1" destOrd="0" presId="urn:microsoft.com/office/officeart/2005/8/layout/hierarchy3"/>
    <dgm:cxn modelId="{96797323-CFE4-43CF-B83E-F39CBFB4F753}" type="presParOf" srcId="{2611CBD2-8685-4631-8E2D-CAD6CDDB906D}" destId="{E64A5A28-B5A9-4DCC-B922-D447BCF82338}" srcOrd="0" destOrd="0" presId="urn:microsoft.com/office/officeart/2005/8/layout/hierarchy3"/>
    <dgm:cxn modelId="{71BE740A-EEF5-4CEB-94B3-91B94C69188E}" type="presParOf" srcId="{E64A5A28-B5A9-4DCC-B922-D447BCF82338}" destId="{7B58425A-EEE2-4898-917A-96C2B82E4003}" srcOrd="0" destOrd="0" presId="urn:microsoft.com/office/officeart/2005/8/layout/hierarchy3"/>
    <dgm:cxn modelId="{3E4AD72C-5B0F-4332-9AE2-E24A749D06EF}" type="presParOf" srcId="{E64A5A28-B5A9-4DCC-B922-D447BCF82338}" destId="{A44BEB63-C452-4D25-BEBF-BB5A6DEC5F51}" srcOrd="1" destOrd="0" presId="urn:microsoft.com/office/officeart/2005/8/layout/hierarchy3"/>
    <dgm:cxn modelId="{A2AF246C-E972-44E1-BAD4-40B893057262}" type="presParOf" srcId="{2611CBD2-8685-4631-8E2D-CAD6CDDB906D}" destId="{B91D3137-B6CE-45E7-A423-F66E245CA9ED}" srcOrd="1" destOrd="0" presId="urn:microsoft.com/office/officeart/2005/8/layout/hierarchy3"/>
    <dgm:cxn modelId="{48527B13-1B5B-406B-BB8C-BE9AB9373EAF}" type="presParOf" srcId="{B91D3137-B6CE-45E7-A423-F66E245CA9ED}" destId="{31BCB4F8-59A4-4358-A885-7479DC412C86}" srcOrd="0" destOrd="0" presId="urn:microsoft.com/office/officeart/2005/8/layout/hierarchy3"/>
    <dgm:cxn modelId="{470E3D05-E220-494A-85E0-56EE685A0399}" type="presParOf" srcId="{B91D3137-B6CE-45E7-A423-F66E245CA9ED}" destId="{1146AE67-7CF8-4BF5-891C-16417FD52F4E}" srcOrd="1" destOrd="0" presId="urn:microsoft.com/office/officeart/2005/8/layout/hierarchy3"/>
    <dgm:cxn modelId="{62D29AB9-96F3-47F9-8B60-CF81A0176129}" type="presParOf" srcId="{B91D3137-B6CE-45E7-A423-F66E245CA9ED}" destId="{9075A20B-2327-475B-8D29-D3A3D428CAE4}" srcOrd="2" destOrd="0" presId="urn:microsoft.com/office/officeart/2005/8/layout/hierarchy3"/>
    <dgm:cxn modelId="{17ACFC34-0562-4FFC-A786-FCD185FBE096}" type="presParOf" srcId="{B91D3137-B6CE-45E7-A423-F66E245CA9ED}" destId="{D7D74754-0E4D-4CDC-903B-564D3327B06B}" srcOrd="3" destOrd="0" presId="urn:microsoft.com/office/officeart/2005/8/layout/hierarchy3"/>
    <dgm:cxn modelId="{C38E05E3-13A1-4CC2-A53A-323594D1C1C5}" type="presParOf" srcId="{B91D3137-B6CE-45E7-A423-F66E245CA9ED}" destId="{68EC21CC-4117-4AA7-BAA8-3E8FF7B78EAA}" srcOrd="4" destOrd="0" presId="urn:microsoft.com/office/officeart/2005/8/layout/hierarchy3"/>
    <dgm:cxn modelId="{9BE55F23-F0DF-42A0-97F4-DA0873FA1D69}" type="presParOf" srcId="{B91D3137-B6CE-45E7-A423-F66E245CA9ED}" destId="{B2A0F14C-F947-45C5-915E-1A90D089610C}" srcOrd="5" destOrd="0" presId="urn:microsoft.com/office/officeart/2005/8/layout/hierarchy3"/>
    <dgm:cxn modelId="{8C4E035C-D1E9-4A06-AA2B-40A4B5EE74CC}" type="presParOf" srcId="{B91D3137-B6CE-45E7-A423-F66E245CA9ED}" destId="{5588548A-8F52-491E-BFB6-39C89C423DC8}" srcOrd="6" destOrd="0" presId="urn:microsoft.com/office/officeart/2005/8/layout/hierarchy3"/>
    <dgm:cxn modelId="{B943FD6A-309A-4D76-9C88-F4CB9CFB6826}" type="presParOf" srcId="{B91D3137-B6CE-45E7-A423-F66E245CA9ED}" destId="{72928965-D308-43FA-A572-A49D048DAC8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E93898-CA5B-4DA5-8875-791DA76CE301}" type="doc">
      <dgm:prSet loTypeId="urn:microsoft.com/office/officeart/2005/8/layout/hList6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uk-UA"/>
        </a:p>
      </dgm:t>
    </dgm:pt>
    <dgm:pt modelId="{8D943279-D698-4375-A6DF-9E3359DC3E54}">
      <dgm:prSet phldrT="[Текст]"/>
      <dgm:spPr/>
      <dgm:t>
        <a:bodyPr/>
        <a:lstStyle/>
        <a:p>
          <a:r>
            <a:rPr lang="uk-UA" b="1" i="1" noProof="0" dirty="0">
              <a:solidFill>
                <a:srgbClr val="002060"/>
              </a:solidFill>
            </a:rPr>
            <a:t>Введення</a:t>
          </a:r>
        </a:p>
      </dgm:t>
    </dgm:pt>
    <dgm:pt modelId="{C6BD9AF1-6C80-469C-B510-09AA5FA04270}" type="parTrans" cxnId="{74C3DDD4-B143-49B5-BF21-673CA027301C}">
      <dgm:prSet/>
      <dgm:spPr/>
      <dgm:t>
        <a:bodyPr/>
        <a:lstStyle/>
        <a:p>
          <a:endParaRPr lang="uk-UA" i="1" noProof="0" dirty="0"/>
        </a:p>
      </dgm:t>
    </dgm:pt>
    <dgm:pt modelId="{4BCEB167-FC76-4F4E-BD15-CCB6EC735999}" type="sibTrans" cxnId="{74C3DDD4-B143-49B5-BF21-673CA027301C}">
      <dgm:prSet/>
      <dgm:spPr/>
      <dgm:t>
        <a:bodyPr/>
        <a:lstStyle/>
        <a:p>
          <a:endParaRPr lang="uk-UA" i="1" noProof="0" dirty="0"/>
        </a:p>
      </dgm:t>
    </dgm:pt>
    <dgm:pt modelId="{3CA5BCF5-60AF-4C0D-963E-AB03D5894B19}">
      <dgm:prSet phldrT="[Текст]"/>
      <dgm:spPr/>
      <dgm:t>
        <a:bodyPr/>
        <a:lstStyle/>
        <a:p>
          <a:r>
            <a:rPr lang="uk-UA" i="1" noProof="0" dirty="0">
              <a:solidFill>
                <a:srgbClr val="002060"/>
              </a:solidFill>
            </a:rPr>
            <a:t>клавіатура, миша, мікрофон, сканер, камера  тощо;</a:t>
          </a:r>
        </a:p>
      </dgm:t>
    </dgm:pt>
    <dgm:pt modelId="{1E207158-5D36-4B96-9CED-EE623F832A69}" type="parTrans" cxnId="{B42FBB1C-E3A0-43C2-9E1F-B48AB7584C42}">
      <dgm:prSet/>
      <dgm:spPr/>
      <dgm:t>
        <a:bodyPr/>
        <a:lstStyle/>
        <a:p>
          <a:endParaRPr lang="uk-UA" i="1" noProof="0" dirty="0"/>
        </a:p>
      </dgm:t>
    </dgm:pt>
    <dgm:pt modelId="{EFB1B1E4-19B0-4099-A318-6DC54025B825}" type="sibTrans" cxnId="{B42FBB1C-E3A0-43C2-9E1F-B48AB7584C42}">
      <dgm:prSet/>
      <dgm:spPr/>
      <dgm:t>
        <a:bodyPr/>
        <a:lstStyle/>
        <a:p>
          <a:endParaRPr lang="uk-UA" i="1" noProof="0" dirty="0"/>
        </a:p>
      </dgm:t>
    </dgm:pt>
    <dgm:pt modelId="{EE884DD2-0B92-4F8D-9C8B-E973FF98B6BB}">
      <dgm:prSet phldrT="[Текст]"/>
      <dgm:spPr>
        <a:solidFill>
          <a:srgbClr val="008000"/>
        </a:solidFill>
      </dgm:spPr>
      <dgm:t>
        <a:bodyPr/>
        <a:lstStyle/>
        <a:p>
          <a:r>
            <a:rPr lang="uk-UA" b="1" i="1" noProof="0" dirty="0"/>
            <a:t>Виведення</a:t>
          </a:r>
        </a:p>
      </dgm:t>
    </dgm:pt>
    <dgm:pt modelId="{05A23D1B-EA35-4A6D-A3DF-B7D46BA03768}" type="parTrans" cxnId="{DF61C2FF-2AB4-4A27-BC13-C5FF161AA39B}">
      <dgm:prSet/>
      <dgm:spPr/>
      <dgm:t>
        <a:bodyPr/>
        <a:lstStyle/>
        <a:p>
          <a:endParaRPr lang="uk-UA" i="1" noProof="0" dirty="0"/>
        </a:p>
      </dgm:t>
    </dgm:pt>
    <dgm:pt modelId="{07B89DA4-6DD5-4D3B-9FC2-EE2BDEFE2590}" type="sibTrans" cxnId="{DF61C2FF-2AB4-4A27-BC13-C5FF161AA39B}">
      <dgm:prSet/>
      <dgm:spPr/>
      <dgm:t>
        <a:bodyPr/>
        <a:lstStyle/>
        <a:p>
          <a:endParaRPr lang="uk-UA" i="1" noProof="0" dirty="0"/>
        </a:p>
      </dgm:t>
    </dgm:pt>
    <dgm:pt modelId="{9E0BB56E-AA86-4BA1-8F7C-C77E7402E351}">
      <dgm:prSet phldrT="[Текст]"/>
      <dgm:spPr>
        <a:solidFill>
          <a:srgbClr val="008000"/>
        </a:solidFill>
      </dgm:spPr>
      <dgm:t>
        <a:bodyPr/>
        <a:lstStyle/>
        <a:p>
          <a:r>
            <a:rPr lang="uk-UA" i="1" noProof="0" dirty="0"/>
            <a:t>монітор, принтер, навушники, гучномовці тощо;</a:t>
          </a:r>
        </a:p>
      </dgm:t>
    </dgm:pt>
    <dgm:pt modelId="{323C796E-68D6-40BF-88D1-81D27A059801}" type="parTrans" cxnId="{F9896C7B-C16D-4DB7-B048-13BD760BCBAD}">
      <dgm:prSet/>
      <dgm:spPr/>
      <dgm:t>
        <a:bodyPr/>
        <a:lstStyle/>
        <a:p>
          <a:endParaRPr lang="uk-UA" i="1" noProof="0" dirty="0"/>
        </a:p>
      </dgm:t>
    </dgm:pt>
    <dgm:pt modelId="{71F8DE28-4D4C-4183-A544-1264285DAA82}" type="sibTrans" cxnId="{F9896C7B-C16D-4DB7-B048-13BD760BCBAD}">
      <dgm:prSet/>
      <dgm:spPr/>
      <dgm:t>
        <a:bodyPr/>
        <a:lstStyle/>
        <a:p>
          <a:endParaRPr lang="uk-UA" i="1" noProof="0" dirty="0"/>
        </a:p>
      </dgm:t>
    </dgm:pt>
    <dgm:pt modelId="{1606356B-7232-4381-BF03-79B1E49777E5}">
      <dgm:prSet phldrT="[Текст]"/>
      <dgm:spPr>
        <a:solidFill>
          <a:srgbClr val="7030A0"/>
        </a:solidFill>
      </dgm:spPr>
      <dgm:t>
        <a:bodyPr/>
        <a:lstStyle/>
        <a:p>
          <a:r>
            <a:rPr lang="uk-UA" sz="2300" b="1" i="1" noProof="0" dirty="0"/>
            <a:t>Введення та виведення</a:t>
          </a:r>
        </a:p>
      </dgm:t>
    </dgm:pt>
    <dgm:pt modelId="{A9A160E6-5608-48E3-9832-F0C1A54F8519}" type="parTrans" cxnId="{62999932-BB4B-4CE3-9555-866942C7C4D0}">
      <dgm:prSet/>
      <dgm:spPr/>
      <dgm:t>
        <a:bodyPr/>
        <a:lstStyle/>
        <a:p>
          <a:endParaRPr lang="uk-UA" i="1" noProof="0" dirty="0"/>
        </a:p>
      </dgm:t>
    </dgm:pt>
    <dgm:pt modelId="{8DC43EA2-1BAF-46E3-8E87-6B3121B5963B}" type="sibTrans" cxnId="{62999932-BB4B-4CE3-9555-866942C7C4D0}">
      <dgm:prSet/>
      <dgm:spPr/>
      <dgm:t>
        <a:bodyPr/>
        <a:lstStyle/>
        <a:p>
          <a:endParaRPr lang="uk-UA" i="1" noProof="0" dirty="0"/>
        </a:p>
      </dgm:t>
    </dgm:pt>
    <dgm:pt modelId="{4D04BF63-D70C-4630-9126-29093A746C36}">
      <dgm:prSet phldrT="[Текст]" custT="1"/>
      <dgm:spPr>
        <a:solidFill>
          <a:srgbClr val="7030A0"/>
        </a:solidFill>
      </dgm:spPr>
      <dgm:t>
        <a:bodyPr/>
        <a:lstStyle/>
        <a:p>
          <a:r>
            <a:rPr lang="uk-UA" sz="2000" i="1" u="none" noProof="0" dirty="0"/>
            <a:t>модем</a:t>
          </a:r>
          <a:r>
            <a:rPr lang="uk-UA" sz="2000" i="1" noProof="0" dirty="0"/>
            <a:t>; </a:t>
          </a:r>
        </a:p>
      </dgm:t>
    </dgm:pt>
    <dgm:pt modelId="{8F201875-C715-43E6-9C5B-1905068AE963}" type="parTrans" cxnId="{82B98A32-5722-4936-A741-9C03B4047837}">
      <dgm:prSet/>
      <dgm:spPr/>
      <dgm:t>
        <a:bodyPr/>
        <a:lstStyle/>
        <a:p>
          <a:endParaRPr lang="uk-UA" i="1" noProof="0" dirty="0"/>
        </a:p>
      </dgm:t>
    </dgm:pt>
    <dgm:pt modelId="{DB535FBE-EB17-4B9F-89EC-E79E2BF383CD}" type="sibTrans" cxnId="{82B98A32-5722-4936-A741-9C03B4047837}">
      <dgm:prSet/>
      <dgm:spPr/>
      <dgm:t>
        <a:bodyPr/>
        <a:lstStyle/>
        <a:p>
          <a:endParaRPr lang="uk-UA" i="1" noProof="0" dirty="0"/>
        </a:p>
      </dgm:t>
    </dgm:pt>
    <dgm:pt modelId="{9B0ACA0F-4B97-4347-BACB-C0F2A09827EE}">
      <dgm:prSet phldrT="[Текст]" custT="1"/>
      <dgm:spPr>
        <a:solidFill>
          <a:srgbClr val="7030A0"/>
        </a:solidFill>
      </dgm:spPr>
      <dgm:t>
        <a:bodyPr/>
        <a:lstStyle/>
        <a:p>
          <a:r>
            <a:rPr lang="uk-UA" sz="2000" i="1" noProof="0" dirty="0"/>
            <a:t>зчитування та записування даних на дисках;</a:t>
          </a:r>
        </a:p>
      </dgm:t>
    </dgm:pt>
    <dgm:pt modelId="{6CCA43E1-2107-4908-9102-FEB6CDD3F3BD}" type="parTrans" cxnId="{7A5A3C3E-7F14-4CF9-8811-8EA400C6154E}">
      <dgm:prSet/>
      <dgm:spPr/>
      <dgm:t>
        <a:bodyPr/>
        <a:lstStyle/>
        <a:p>
          <a:endParaRPr lang="uk-UA"/>
        </a:p>
      </dgm:t>
    </dgm:pt>
    <dgm:pt modelId="{BFBFB05B-0914-461B-8827-E6053DA5488E}" type="sibTrans" cxnId="{7A5A3C3E-7F14-4CF9-8811-8EA400C6154E}">
      <dgm:prSet/>
      <dgm:spPr/>
      <dgm:t>
        <a:bodyPr/>
        <a:lstStyle/>
        <a:p>
          <a:endParaRPr lang="uk-UA"/>
        </a:p>
      </dgm:t>
    </dgm:pt>
    <dgm:pt modelId="{C9134D53-F264-4633-842B-1E18FC8CEAEB}">
      <dgm:prSet phldrT="[Текст]" custT="1"/>
      <dgm:spPr>
        <a:solidFill>
          <a:srgbClr val="7030A0"/>
        </a:solidFill>
      </dgm:spPr>
      <dgm:t>
        <a:bodyPr/>
        <a:lstStyle/>
        <a:p>
          <a:r>
            <a:rPr lang="uk-UA" sz="2000" i="1" noProof="0" dirty="0"/>
            <a:t>сенсорний екран.</a:t>
          </a:r>
          <a:endParaRPr lang="uk-UA" sz="1800" i="1" noProof="0" dirty="0"/>
        </a:p>
      </dgm:t>
    </dgm:pt>
    <dgm:pt modelId="{0AA3B0B4-9B17-4F60-B35E-196FD61C2EF3}" type="parTrans" cxnId="{27E3C810-E495-481C-B203-DE730897991D}">
      <dgm:prSet/>
      <dgm:spPr/>
      <dgm:t>
        <a:bodyPr/>
        <a:lstStyle/>
        <a:p>
          <a:endParaRPr lang="uk-UA"/>
        </a:p>
      </dgm:t>
    </dgm:pt>
    <dgm:pt modelId="{5D39FA63-FB17-4E38-ACDC-8B2FF42028DB}" type="sibTrans" cxnId="{27E3C810-E495-481C-B203-DE730897991D}">
      <dgm:prSet/>
      <dgm:spPr/>
      <dgm:t>
        <a:bodyPr/>
        <a:lstStyle/>
        <a:p>
          <a:endParaRPr lang="uk-UA"/>
        </a:p>
      </dgm:t>
    </dgm:pt>
    <dgm:pt modelId="{33087D8A-8078-46C8-A08A-457A1B863FBB}" type="pres">
      <dgm:prSet presAssocID="{87E93898-CA5B-4DA5-8875-791DA76CE30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9530BDA-40E0-4283-878B-FC6AE150BE1B}" type="pres">
      <dgm:prSet presAssocID="{8D943279-D698-4375-A6DF-9E3359DC3E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8C28A2-EF8F-41B4-B789-1CD9EA2DAE70}" type="pres">
      <dgm:prSet presAssocID="{4BCEB167-FC76-4F4E-BD15-CCB6EC735999}" presName="sibTrans" presStyleCnt="0"/>
      <dgm:spPr/>
    </dgm:pt>
    <dgm:pt modelId="{0BA5B877-2575-498B-9CA2-699B202BB1F2}" type="pres">
      <dgm:prSet presAssocID="{EE884DD2-0B92-4F8D-9C8B-E973FF98B6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E7AE51-FB7E-4BB1-BB11-A7F2BAC25C15}" type="pres">
      <dgm:prSet presAssocID="{07B89DA4-6DD5-4D3B-9FC2-EE2BDEFE2590}" presName="sibTrans" presStyleCnt="0"/>
      <dgm:spPr/>
    </dgm:pt>
    <dgm:pt modelId="{DBED9B6A-D549-4C02-8841-4136E74A5AF8}" type="pres">
      <dgm:prSet presAssocID="{1606356B-7232-4381-BF03-79B1E49777E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2999932-BB4B-4CE3-9555-866942C7C4D0}" srcId="{87E93898-CA5B-4DA5-8875-791DA76CE301}" destId="{1606356B-7232-4381-BF03-79B1E49777E5}" srcOrd="2" destOrd="0" parTransId="{A9A160E6-5608-48E3-9832-F0C1A54F8519}" sibTransId="{8DC43EA2-1BAF-46E3-8E87-6B3121B5963B}"/>
    <dgm:cxn modelId="{54AA123B-26FA-4F1A-AB37-61563BF57477}" type="presOf" srcId="{3CA5BCF5-60AF-4C0D-963E-AB03D5894B19}" destId="{89530BDA-40E0-4283-878B-FC6AE150BE1B}" srcOrd="0" destOrd="1" presId="urn:microsoft.com/office/officeart/2005/8/layout/hList6"/>
    <dgm:cxn modelId="{DF61C2FF-2AB4-4A27-BC13-C5FF161AA39B}" srcId="{87E93898-CA5B-4DA5-8875-791DA76CE301}" destId="{EE884DD2-0B92-4F8D-9C8B-E973FF98B6BB}" srcOrd="1" destOrd="0" parTransId="{05A23D1B-EA35-4A6D-A3DF-B7D46BA03768}" sibTransId="{07B89DA4-6DD5-4D3B-9FC2-EE2BDEFE2590}"/>
    <dgm:cxn modelId="{82B98A32-5722-4936-A741-9C03B4047837}" srcId="{1606356B-7232-4381-BF03-79B1E49777E5}" destId="{4D04BF63-D70C-4630-9126-29093A746C36}" srcOrd="0" destOrd="0" parTransId="{8F201875-C715-43E6-9C5B-1905068AE963}" sibTransId="{DB535FBE-EB17-4B9F-89EC-E79E2BF383CD}"/>
    <dgm:cxn modelId="{E5A6ACCF-2634-4672-8113-BCB81313C581}" type="presOf" srcId="{9B0ACA0F-4B97-4347-BACB-C0F2A09827EE}" destId="{DBED9B6A-D549-4C02-8841-4136E74A5AF8}" srcOrd="0" destOrd="2" presId="urn:microsoft.com/office/officeart/2005/8/layout/hList6"/>
    <dgm:cxn modelId="{3565A3BE-FCE0-4F4A-B89F-597AA8E0CD2B}" type="presOf" srcId="{C9134D53-F264-4633-842B-1E18FC8CEAEB}" destId="{DBED9B6A-D549-4C02-8841-4136E74A5AF8}" srcOrd="0" destOrd="3" presId="urn:microsoft.com/office/officeart/2005/8/layout/hList6"/>
    <dgm:cxn modelId="{5C974675-D725-4927-A2F2-AF7CA5701566}" type="presOf" srcId="{87E93898-CA5B-4DA5-8875-791DA76CE301}" destId="{33087D8A-8078-46C8-A08A-457A1B863FBB}" srcOrd="0" destOrd="0" presId="urn:microsoft.com/office/officeart/2005/8/layout/hList6"/>
    <dgm:cxn modelId="{B42FBB1C-E3A0-43C2-9E1F-B48AB7584C42}" srcId="{8D943279-D698-4375-A6DF-9E3359DC3E54}" destId="{3CA5BCF5-60AF-4C0D-963E-AB03D5894B19}" srcOrd="0" destOrd="0" parTransId="{1E207158-5D36-4B96-9CED-EE623F832A69}" sibTransId="{EFB1B1E4-19B0-4099-A318-6DC54025B825}"/>
    <dgm:cxn modelId="{F9896C7B-C16D-4DB7-B048-13BD760BCBAD}" srcId="{EE884DD2-0B92-4F8D-9C8B-E973FF98B6BB}" destId="{9E0BB56E-AA86-4BA1-8F7C-C77E7402E351}" srcOrd="0" destOrd="0" parTransId="{323C796E-68D6-40BF-88D1-81D27A059801}" sibTransId="{71F8DE28-4D4C-4183-A544-1264285DAA82}"/>
    <dgm:cxn modelId="{27E3C810-E495-481C-B203-DE730897991D}" srcId="{1606356B-7232-4381-BF03-79B1E49777E5}" destId="{C9134D53-F264-4633-842B-1E18FC8CEAEB}" srcOrd="2" destOrd="0" parTransId="{0AA3B0B4-9B17-4F60-B35E-196FD61C2EF3}" sibTransId="{5D39FA63-FB17-4E38-ACDC-8B2FF42028DB}"/>
    <dgm:cxn modelId="{E7D9AEF5-FF75-40CA-8C0A-5C6BED36A5A0}" type="presOf" srcId="{8D943279-D698-4375-A6DF-9E3359DC3E54}" destId="{89530BDA-40E0-4283-878B-FC6AE150BE1B}" srcOrd="0" destOrd="0" presId="urn:microsoft.com/office/officeart/2005/8/layout/hList6"/>
    <dgm:cxn modelId="{74C3DDD4-B143-49B5-BF21-673CA027301C}" srcId="{87E93898-CA5B-4DA5-8875-791DA76CE301}" destId="{8D943279-D698-4375-A6DF-9E3359DC3E54}" srcOrd="0" destOrd="0" parTransId="{C6BD9AF1-6C80-469C-B510-09AA5FA04270}" sibTransId="{4BCEB167-FC76-4F4E-BD15-CCB6EC735999}"/>
    <dgm:cxn modelId="{46740AB0-BAF0-4E3D-99CA-702B0A5C2E89}" type="presOf" srcId="{4D04BF63-D70C-4630-9126-29093A746C36}" destId="{DBED9B6A-D549-4C02-8841-4136E74A5AF8}" srcOrd="0" destOrd="1" presId="urn:microsoft.com/office/officeart/2005/8/layout/hList6"/>
    <dgm:cxn modelId="{C9029A6F-AF38-4E68-89D2-C23B46A72D6F}" type="presOf" srcId="{1606356B-7232-4381-BF03-79B1E49777E5}" destId="{DBED9B6A-D549-4C02-8841-4136E74A5AF8}" srcOrd="0" destOrd="0" presId="urn:microsoft.com/office/officeart/2005/8/layout/hList6"/>
    <dgm:cxn modelId="{DF23B8D4-28A0-4944-81D1-02841E2A9323}" type="presOf" srcId="{9E0BB56E-AA86-4BA1-8F7C-C77E7402E351}" destId="{0BA5B877-2575-498B-9CA2-699B202BB1F2}" srcOrd="0" destOrd="1" presId="urn:microsoft.com/office/officeart/2005/8/layout/hList6"/>
    <dgm:cxn modelId="{10B9B7F6-2F43-46D2-AC80-FA300C9C307B}" type="presOf" srcId="{EE884DD2-0B92-4F8D-9C8B-E973FF98B6BB}" destId="{0BA5B877-2575-498B-9CA2-699B202BB1F2}" srcOrd="0" destOrd="0" presId="urn:microsoft.com/office/officeart/2005/8/layout/hList6"/>
    <dgm:cxn modelId="{7A5A3C3E-7F14-4CF9-8811-8EA400C6154E}" srcId="{1606356B-7232-4381-BF03-79B1E49777E5}" destId="{9B0ACA0F-4B97-4347-BACB-C0F2A09827EE}" srcOrd="1" destOrd="0" parTransId="{6CCA43E1-2107-4908-9102-FEB6CDD3F3BD}" sibTransId="{BFBFB05B-0914-461B-8827-E6053DA5488E}"/>
    <dgm:cxn modelId="{49F1CDBE-FAAB-4BD4-B2FA-315CB37D476E}" type="presParOf" srcId="{33087D8A-8078-46C8-A08A-457A1B863FBB}" destId="{89530BDA-40E0-4283-878B-FC6AE150BE1B}" srcOrd="0" destOrd="0" presId="urn:microsoft.com/office/officeart/2005/8/layout/hList6"/>
    <dgm:cxn modelId="{A67E653D-34AB-487F-9F63-FEBF100ED7CA}" type="presParOf" srcId="{33087D8A-8078-46C8-A08A-457A1B863FBB}" destId="{F88C28A2-EF8F-41B4-B789-1CD9EA2DAE70}" srcOrd="1" destOrd="0" presId="urn:microsoft.com/office/officeart/2005/8/layout/hList6"/>
    <dgm:cxn modelId="{0FA697B7-75A0-4FA9-B79E-87A2CDC01D84}" type="presParOf" srcId="{33087D8A-8078-46C8-A08A-457A1B863FBB}" destId="{0BA5B877-2575-498B-9CA2-699B202BB1F2}" srcOrd="2" destOrd="0" presId="urn:microsoft.com/office/officeart/2005/8/layout/hList6"/>
    <dgm:cxn modelId="{B9704CD8-FA5B-4BA3-90E9-D635EFCB31DF}" type="presParOf" srcId="{33087D8A-8078-46C8-A08A-457A1B863FBB}" destId="{41E7AE51-FB7E-4BB1-BB11-A7F2BAC25C15}" srcOrd="3" destOrd="0" presId="urn:microsoft.com/office/officeart/2005/8/layout/hList6"/>
    <dgm:cxn modelId="{C04C9D97-6828-421A-B94D-A83247001DCF}" type="presParOf" srcId="{33087D8A-8078-46C8-A08A-457A1B863FBB}" destId="{DBED9B6A-D549-4C02-8841-4136E74A5AF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77BD33-EC30-46AC-BD24-401E734F8176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uk-UA"/>
        </a:p>
      </dgm:t>
    </dgm:pt>
    <dgm:pt modelId="{D44B0D79-7F04-44B9-9C7C-CD28C17613D0}">
      <dgm:prSet phldrT="[Текст]"/>
      <dgm:spPr/>
      <dgm:t>
        <a:bodyPr/>
        <a:lstStyle/>
        <a:p>
          <a:r>
            <a:rPr lang="uk-UA" i="1" dirty="0"/>
            <a:t>кількість кольорів</a:t>
          </a:r>
          <a:r>
            <a:rPr lang="en-US" i="1" dirty="0"/>
            <a:t> </a:t>
          </a:r>
          <a:r>
            <a:rPr lang="uk-UA" i="1" dirty="0"/>
            <a:t>для відображення;</a:t>
          </a:r>
        </a:p>
      </dgm:t>
    </dgm:pt>
    <dgm:pt modelId="{CBC678DE-E0F6-4248-85B7-DD8409BBE0F4}" type="parTrans" cxnId="{F5ABE5B7-449B-46C8-BE46-F3A4F660E09A}">
      <dgm:prSet/>
      <dgm:spPr/>
      <dgm:t>
        <a:bodyPr/>
        <a:lstStyle/>
        <a:p>
          <a:endParaRPr lang="uk-UA" i="1"/>
        </a:p>
      </dgm:t>
    </dgm:pt>
    <dgm:pt modelId="{CB2F3BEF-FA31-40CA-87C5-7058F5D23E9E}" type="sibTrans" cxnId="{F5ABE5B7-449B-46C8-BE46-F3A4F660E09A}">
      <dgm:prSet/>
      <dgm:spPr/>
      <dgm:t>
        <a:bodyPr/>
        <a:lstStyle/>
        <a:p>
          <a:endParaRPr lang="uk-UA" i="1"/>
        </a:p>
      </dgm:t>
    </dgm:pt>
    <dgm:pt modelId="{1B81C372-925C-46FC-96B1-2F1AAF945560}">
      <dgm:prSet phldrT="[Текст]"/>
      <dgm:spPr>
        <a:solidFill>
          <a:srgbClr val="7030A0"/>
        </a:solidFill>
      </dgm:spPr>
      <dgm:t>
        <a:bodyPr/>
        <a:lstStyle/>
        <a:p>
          <a:r>
            <a:rPr lang="uk-UA" i="1" noProof="0" dirty="0"/>
            <a:t>роздільна здатність;</a:t>
          </a:r>
        </a:p>
      </dgm:t>
    </dgm:pt>
    <dgm:pt modelId="{EFDD7AA1-CE6D-4DAE-A006-A48F62651F7D}" type="parTrans" cxnId="{A6441D21-127F-4A5A-946F-CDEE8A3F4D19}">
      <dgm:prSet/>
      <dgm:spPr/>
      <dgm:t>
        <a:bodyPr/>
        <a:lstStyle/>
        <a:p>
          <a:endParaRPr lang="uk-UA" i="1"/>
        </a:p>
      </dgm:t>
    </dgm:pt>
    <dgm:pt modelId="{EAA467BD-7E67-4E63-841E-1141B6CA2872}" type="sibTrans" cxnId="{A6441D21-127F-4A5A-946F-CDEE8A3F4D19}">
      <dgm:prSet/>
      <dgm:spPr/>
      <dgm:t>
        <a:bodyPr/>
        <a:lstStyle/>
        <a:p>
          <a:endParaRPr lang="uk-UA" i="1"/>
        </a:p>
      </dgm:t>
    </dgm:pt>
    <dgm:pt modelId="{FFF60420-B008-4E57-9B7A-8B5C4B8F1F0F}">
      <dgm:prSet phldrT="[Текст]"/>
      <dgm:spPr/>
      <dgm:t>
        <a:bodyPr/>
        <a:lstStyle/>
        <a:p>
          <a:r>
            <a:rPr lang="uk-UA" i="1" dirty="0">
              <a:solidFill>
                <a:srgbClr val="002060"/>
              </a:solidFill>
            </a:rPr>
            <a:t>довжина діагоналі в дюймах;</a:t>
          </a:r>
        </a:p>
      </dgm:t>
    </dgm:pt>
    <dgm:pt modelId="{F58F1996-42CF-41B9-87C6-9B7541547FDC}" type="parTrans" cxnId="{62C63869-0694-4175-851B-A15176CAA5F3}">
      <dgm:prSet/>
      <dgm:spPr/>
      <dgm:t>
        <a:bodyPr/>
        <a:lstStyle/>
        <a:p>
          <a:endParaRPr lang="uk-UA" i="1"/>
        </a:p>
      </dgm:t>
    </dgm:pt>
    <dgm:pt modelId="{893D8247-1D02-4E45-A80D-A06E4F50304F}" type="sibTrans" cxnId="{62C63869-0694-4175-851B-A15176CAA5F3}">
      <dgm:prSet/>
      <dgm:spPr/>
      <dgm:t>
        <a:bodyPr/>
        <a:lstStyle/>
        <a:p>
          <a:endParaRPr lang="uk-UA" i="1"/>
        </a:p>
      </dgm:t>
    </dgm:pt>
    <dgm:pt modelId="{574467BF-CB95-4D99-A5FA-460B08A3B1CD}">
      <dgm:prSet phldrT="[Текст]"/>
      <dgm:spPr/>
      <dgm:t>
        <a:bodyPr/>
        <a:lstStyle/>
        <a:p>
          <a:r>
            <a:rPr lang="uk-UA" i="1" dirty="0"/>
            <a:t>максимальна частота відновлення зображення.</a:t>
          </a:r>
        </a:p>
      </dgm:t>
    </dgm:pt>
    <dgm:pt modelId="{0F061BA2-5564-42A8-83BD-2FAEFB9E7F8C}" type="parTrans" cxnId="{30A8916B-4F0E-4CFD-BBDB-2B015C36E62E}">
      <dgm:prSet/>
      <dgm:spPr/>
      <dgm:t>
        <a:bodyPr/>
        <a:lstStyle/>
        <a:p>
          <a:endParaRPr lang="uk-UA" i="1"/>
        </a:p>
      </dgm:t>
    </dgm:pt>
    <dgm:pt modelId="{583EE810-A9FA-4532-AC5C-F17662F9099C}" type="sibTrans" cxnId="{30A8916B-4F0E-4CFD-BBDB-2B015C36E62E}">
      <dgm:prSet/>
      <dgm:spPr/>
      <dgm:t>
        <a:bodyPr/>
        <a:lstStyle/>
        <a:p>
          <a:endParaRPr lang="uk-UA" i="1"/>
        </a:p>
      </dgm:t>
    </dgm:pt>
    <dgm:pt modelId="{C1C788E7-40FA-4439-878F-2CC8367B8F22}" type="pres">
      <dgm:prSet presAssocID="{BD77BD33-EC30-46AC-BD24-401E734F8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0B7B7FCB-7340-4C8C-9CEC-44D83247E09F}" type="pres">
      <dgm:prSet presAssocID="{BD77BD33-EC30-46AC-BD24-401E734F8176}" presName="Name1" presStyleCnt="0"/>
      <dgm:spPr/>
    </dgm:pt>
    <dgm:pt modelId="{8D39F2BC-8176-4C61-8E04-72E8B55182E0}" type="pres">
      <dgm:prSet presAssocID="{BD77BD33-EC30-46AC-BD24-401E734F8176}" presName="cycle" presStyleCnt="0"/>
      <dgm:spPr/>
    </dgm:pt>
    <dgm:pt modelId="{09BAB6D9-5BBE-46FE-9243-AD21CFADB3C1}" type="pres">
      <dgm:prSet presAssocID="{BD77BD33-EC30-46AC-BD24-401E734F8176}" presName="srcNode" presStyleLbl="node1" presStyleIdx="0" presStyleCnt="4"/>
      <dgm:spPr/>
    </dgm:pt>
    <dgm:pt modelId="{C7661E35-6C55-4B51-BE17-D9D67599F310}" type="pres">
      <dgm:prSet presAssocID="{BD77BD33-EC30-46AC-BD24-401E734F8176}" presName="conn" presStyleLbl="parChTrans1D2" presStyleIdx="0" presStyleCnt="1"/>
      <dgm:spPr/>
      <dgm:t>
        <a:bodyPr/>
        <a:lstStyle/>
        <a:p>
          <a:endParaRPr lang="ru-RU"/>
        </a:p>
      </dgm:t>
    </dgm:pt>
    <dgm:pt modelId="{7DF117A4-BB7B-4C63-B83D-1D769ED77955}" type="pres">
      <dgm:prSet presAssocID="{BD77BD33-EC30-46AC-BD24-401E734F8176}" presName="extraNode" presStyleLbl="node1" presStyleIdx="0" presStyleCnt="4"/>
      <dgm:spPr/>
    </dgm:pt>
    <dgm:pt modelId="{79FA0555-FEE1-4173-AD86-0A4FAA4240E0}" type="pres">
      <dgm:prSet presAssocID="{BD77BD33-EC30-46AC-BD24-401E734F8176}" presName="dstNode" presStyleLbl="node1" presStyleIdx="0" presStyleCnt="4"/>
      <dgm:spPr/>
    </dgm:pt>
    <dgm:pt modelId="{EE2EA9E0-CBE5-43E4-BB02-325D168626A4}" type="pres">
      <dgm:prSet presAssocID="{D44B0D79-7F04-44B9-9C7C-CD28C17613D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6E761-2B35-4D8A-8B73-C29A5CF5CBDF}" type="pres">
      <dgm:prSet presAssocID="{D44B0D79-7F04-44B9-9C7C-CD28C17613D0}" presName="accent_1" presStyleCnt="0"/>
      <dgm:spPr/>
    </dgm:pt>
    <dgm:pt modelId="{27878C57-BBF6-4C22-88FA-1C3D4933722D}" type="pres">
      <dgm:prSet presAssocID="{D44B0D79-7F04-44B9-9C7C-CD28C17613D0}" presName="accentRepeatNode" presStyleLbl="solidFgAcc1" presStyleIdx="0" presStyleCnt="4"/>
      <dgm:spPr/>
    </dgm:pt>
    <dgm:pt modelId="{AD2F74AD-5B6A-4346-8349-090AC68FEE9A}" type="pres">
      <dgm:prSet presAssocID="{1B81C372-925C-46FC-96B1-2F1AAF945560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0276CD-B669-4245-86BE-66420155BEF4}" type="pres">
      <dgm:prSet presAssocID="{1B81C372-925C-46FC-96B1-2F1AAF945560}" presName="accent_2" presStyleCnt="0"/>
      <dgm:spPr/>
    </dgm:pt>
    <dgm:pt modelId="{E63EBB38-5984-4F74-98F1-254621592311}" type="pres">
      <dgm:prSet presAssocID="{1B81C372-925C-46FC-96B1-2F1AAF945560}" presName="accentRepeatNode" presStyleLbl="solidFgAcc1" presStyleIdx="1" presStyleCnt="4"/>
      <dgm:spPr/>
    </dgm:pt>
    <dgm:pt modelId="{46297F79-2755-4E7F-87B4-88629DD167EF}" type="pres">
      <dgm:prSet presAssocID="{FFF60420-B008-4E57-9B7A-8B5C4B8F1F0F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F75627-8B37-47AF-A999-4F6E49849E6B}" type="pres">
      <dgm:prSet presAssocID="{FFF60420-B008-4E57-9B7A-8B5C4B8F1F0F}" presName="accent_3" presStyleCnt="0"/>
      <dgm:spPr/>
    </dgm:pt>
    <dgm:pt modelId="{D13D7DA6-9D1E-4150-A6AE-C6ABC36166D5}" type="pres">
      <dgm:prSet presAssocID="{FFF60420-B008-4E57-9B7A-8B5C4B8F1F0F}" presName="accentRepeatNode" presStyleLbl="solidFgAcc1" presStyleIdx="2" presStyleCnt="4"/>
      <dgm:spPr/>
    </dgm:pt>
    <dgm:pt modelId="{E97A966C-ADE1-481C-9602-29D743F1F5D5}" type="pres">
      <dgm:prSet presAssocID="{574467BF-CB95-4D99-A5FA-460B08A3B1C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25BE06-63B3-417D-8D1F-AE7788C8D10B}" type="pres">
      <dgm:prSet presAssocID="{574467BF-CB95-4D99-A5FA-460B08A3B1CD}" presName="accent_4" presStyleCnt="0"/>
      <dgm:spPr/>
    </dgm:pt>
    <dgm:pt modelId="{AA2029A9-878F-42BF-A694-5944B1AD983E}" type="pres">
      <dgm:prSet presAssocID="{574467BF-CB95-4D99-A5FA-460B08A3B1CD}" presName="accentRepeatNode" presStyleLbl="solidFgAcc1" presStyleIdx="3" presStyleCnt="4"/>
      <dgm:spPr/>
    </dgm:pt>
  </dgm:ptLst>
  <dgm:cxnLst>
    <dgm:cxn modelId="{F5ABE5B7-449B-46C8-BE46-F3A4F660E09A}" srcId="{BD77BD33-EC30-46AC-BD24-401E734F8176}" destId="{D44B0D79-7F04-44B9-9C7C-CD28C17613D0}" srcOrd="0" destOrd="0" parTransId="{CBC678DE-E0F6-4248-85B7-DD8409BBE0F4}" sibTransId="{CB2F3BEF-FA31-40CA-87C5-7058F5D23E9E}"/>
    <dgm:cxn modelId="{515F73BE-0876-4821-81BD-362967BA7243}" type="presOf" srcId="{FFF60420-B008-4E57-9B7A-8B5C4B8F1F0F}" destId="{46297F79-2755-4E7F-87B4-88629DD167EF}" srcOrd="0" destOrd="0" presId="urn:microsoft.com/office/officeart/2008/layout/VerticalCurvedList"/>
    <dgm:cxn modelId="{59BCDC85-CEE0-4294-9FB0-6B609471D905}" type="presOf" srcId="{574467BF-CB95-4D99-A5FA-460B08A3B1CD}" destId="{E97A966C-ADE1-481C-9602-29D743F1F5D5}" srcOrd="0" destOrd="0" presId="urn:microsoft.com/office/officeart/2008/layout/VerticalCurvedList"/>
    <dgm:cxn modelId="{A69E3987-9B80-4103-A19E-5090F1A20AE9}" type="presOf" srcId="{1B81C372-925C-46FC-96B1-2F1AAF945560}" destId="{AD2F74AD-5B6A-4346-8349-090AC68FEE9A}" srcOrd="0" destOrd="0" presId="urn:microsoft.com/office/officeart/2008/layout/VerticalCurvedList"/>
    <dgm:cxn modelId="{3B3A4033-91B6-4651-849D-C1EE9494A415}" type="presOf" srcId="{BD77BD33-EC30-46AC-BD24-401E734F8176}" destId="{C1C788E7-40FA-4439-878F-2CC8367B8F22}" srcOrd="0" destOrd="0" presId="urn:microsoft.com/office/officeart/2008/layout/VerticalCurvedList"/>
    <dgm:cxn modelId="{62C63869-0694-4175-851B-A15176CAA5F3}" srcId="{BD77BD33-EC30-46AC-BD24-401E734F8176}" destId="{FFF60420-B008-4E57-9B7A-8B5C4B8F1F0F}" srcOrd="2" destOrd="0" parTransId="{F58F1996-42CF-41B9-87C6-9B7541547FDC}" sibTransId="{893D8247-1D02-4E45-A80D-A06E4F50304F}"/>
    <dgm:cxn modelId="{30A8916B-4F0E-4CFD-BBDB-2B015C36E62E}" srcId="{BD77BD33-EC30-46AC-BD24-401E734F8176}" destId="{574467BF-CB95-4D99-A5FA-460B08A3B1CD}" srcOrd="3" destOrd="0" parTransId="{0F061BA2-5564-42A8-83BD-2FAEFB9E7F8C}" sibTransId="{583EE810-A9FA-4532-AC5C-F17662F9099C}"/>
    <dgm:cxn modelId="{A6441D21-127F-4A5A-946F-CDEE8A3F4D19}" srcId="{BD77BD33-EC30-46AC-BD24-401E734F8176}" destId="{1B81C372-925C-46FC-96B1-2F1AAF945560}" srcOrd="1" destOrd="0" parTransId="{EFDD7AA1-CE6D-4DAE-A006-A48F62651F7D}" sibTransId="{EAA467BD-7E67-4E63-841E-1141B6CA2872}"/>
    <dgm:cxn modelId="{27E044B7-6DA3-41AE-91C5-4124E7D1B7D5}" type="presOf" srcId="{D44B0D79-7F04-44B9-9C7C-CD28C17613D0}" destId="{EE2EA9E0-CBE5-43E4-BB02-325D168626A4}" srcOrd="0" destOrd="0" presId="urn:microsoft.com/office/officeart/2008/layout/VerticalCurvedList"/>
    <dgm:cxn modelId="{184A32C5-9C7D-4FEF-947F-7A0B3DCB90D4}" type="presOf" srcId="{CB2F3BEF-FA31-40CA-87C5-7058F5D23E9E}" destId="{C7661E35-6C55-4B51-BE17-D9D67599F310}" srcOrd="0" destOrd="0" presId="urn:microsoft.com/office/officeart/2008/layout/VerticalCurvedList"/>
    <dgm:cxn modelId="{9EA14DE7-2001-43F9-B8C3-DF9C2257522E}" type="presParOf" srcId="{C1C788E7-40FA-4439-878F-2CC8367B8F22}" destId="{0B7B7FCB-7340-4C8C-9CEC-44D83247E09F}" srcOrd="0" destOrd="0" presId="urn:microsoft.com/office/officeart/2008/layout/VerticalCurvedList"/>
    <dgm:cxn modelId="{A5D2100C-23AF-4537-A213-8DEF49AA998F}" type="presParOf" srcId="{0B7B7FCB-7340-4C8C-9CEC-44D83247E09F}" destId="{8D39F2BC-8176-4C61-8E04-72E8B55182E0}" srcOrd="0" destOrd="0" presId="urn:microsoft.com/office/officeart/2008/layout/VerticalCurvedList"/>
    <dgm:cxn modelId="{60EB1EBD-90AD-4D62-911F-21391F981FF8}" type="presParOf" srcId="{8D39F2BC-8176-4C61-8E04-72E8B55182E0}" destId="{09BAB6D9-5BBE-46FE-9243-AD21CFADB3C1}" srcOrd="0" destOrd="0" presId="urn:microsoft.com/office/officeart/2008/layout/VerticalCurvedList"/>
    <dgm:cxn modelId="{70C6A1CC-C5DB-4395-B074-7411809DD664}" type="presParOf" srcId="{8D39F2BC-8176-4C61-8E04-72E8B55182E0}" destId="{C7661E35-6C55-4B51-BE17-D9D67599F310}" srcOrd="1" destOrd="0" presId="urn:microsoft.com/office/officeart/2008/layout/VerticalCurvedList"/>
    <dgm:cxn modelId="{221279E6-8D30-49CE-8659-CED2A1958621}" type="presParOf" srcId="{8D39F2BC-8176-4C61-8E04-72E8B55182E0}" destId="{7DF117A4-BB7B-4C63-B83D-1D769ED77955}" srcOrd="2" destOrd="0" presId="urn:microsoft.com/office/officeart/2008/layout/VerticalCurvedList"/>
    <dgm:cxn modelId="{C11E5688-80AB-41F5-95AF-A3441905AB0A}" type="presParOf" srcId="{8D39F2BC-8176-4C61-8E04-72E8B55182E0}" destId="{79FA0555-FEE1-4173-AD86-0A4FAA4240E0}" srcOrd="3" destOrd="0" presId="urn:microsoft.com/office/officeart/2008/layout/VerticalCurvedList"/>
    <dgm:cxn modelId="{414E7D10-7E6D-448F-8AF6-D20C37DC0DEC}" type="presParOf" srcId="{0B7B7FCB-7340-4C8C-9CEC-44D83247E09F}" destId="{EE2EA9E0-CBE5-43E4-BB02-325D168626A4}" srcOrd="1" destOrd="0" presId="urn:microsoft.com/office/officeart/2008/layout/VerticalCurvedList"/>
    <dgm:cxn modelId="{63064430-D5E4-4125-8A2E-055B90378C24}" type="presParOf" srcId="{0B7B7FCB-7340-4C8C-9CEC-44D83247E09F}" destId="{F906E761-2B35-4D8A-8B73-C29A5CF5CBDF}" srcOrd="2" destOrd="0" presId="urn:microsoft.com/office/officeart/2008/layout/VerticalCurvedList"/>
    <dgm:cxn modelId="{3E90BECD-3ED0-4497-B990-75625CDEA8B7}" type="presParOf" srcId="{F906E761-2B35-4D8A-8B73-C29A5CF5CBDF}" destId="{27878C57-BBF6-4C22-88FA-1C3D4933722D}" srcOrd="0" destOrd="0" presId="urn:microsoft.com/office/officeart/2008/layout/VerticalCurvedList"/>
    <dgm:cxn modelId="{E3C1D84C-FDD4-4CAD-A0D5-EB67777F07FA}" type="presParOf" srcId="{0B7B7FCB-7340-4C8C-9CEC-44D83247E09F}" destId="{AD2F74AD-5B6A-4346-8349-090AC68FEE9A}" srcOrd="3" destOrd="0" presId="urn:microsoft.com/office/officeart/2008/layout/VerticalCurvedList"/>
    <dgm:cxn modelId="{F284A45B-A820-4966-8D75-55F296D2955A}" type="presParOf" srcId="{0B7B7FCB-7340-4C8C-9CEC-44D83247E09F}" destId="{EC0276CD-B669-4245-86BE-66420155BEF4}" srcOrd="4" destOrd="0" presId="urn:microsoft.com/office/officeart/2008/layout/VerticalCurvedList"/>
    <dgm:cxn modelId="{DC8D7196-2049-4ED4-8420-4953330DA0A7}" type="presParOf" srcId="{EC0276CD-B669-4245-86BE-66420155BEF4}" destId="{E63EBB38-5984-4F74-98F1-254621592311}" srcOrd="0" destOrd="0" presId="urn:microsoft.com/office/officeart/2008/layout/VerticalCurvedList"/>
    <dgm:cxn modelId="{0BE6CD36-F713-4670-8C52-E86D77C01A88}" type="presParOf" srcId="{0B7B7FCB-7340-4C8C-9CEC-44D83247E09F}" destId="{46297F79-2755-4E7F-87B4-88629DD167EF}" srcOrd="5" destOrd="0" presId="urn:microsoft.com/office/officeart/2008/layout/VerticalCurvedList"/>
    <dgm:cxn modelId="{0917D814-F178-4633-9370-5D39485E5431}" type="presParOf" srcId="{0B7B7FCB-7340-4C8C-9CEC-44D83247E09F}" destId="{00F75627-8B37-47AF-A999-4F6E49849E6B}" srcOrd="6" destOrd="0" presId="urn:microsoft.com/office/officeart/2008/layout/VerticalCurvedList"/>
    <dgm:cxn modelId="{5F6E4A7F-75EC-4A8B-8694-775BA0D1AFC4}" type="presParOf" srcId="{00F75627-8B37-47AF-A999-4F6E49849E6B}" destId="{D13D7DA6-9D1E-4150-A6AE-C6ABC36166D5}" srcOrd="0" destOrd="0" presId="urn:microsoft.com/office/officeart/2008/layout/VerticalCurvedList"/>
    <dgm:cxn modelId="{C6DCAC9D-4B18-405F-A389-72B125D12799}" type="presParOf" srcId="{0B7B7FCB-7340-4C8C-9CEC-44D83247E09F}" destId="{E97A966C-ADE1-481C-9602-29D743F1F5D5}" srcOrd="7" destOrd="0" presId="urn:microsoft.com/office/officeart/2008/layout/VerticalCurvedList"/>
    <dgm:cxn modelId="{0D6C2F8F-8724-4805-9FDC-89C02C7B9100}" type="presParOf" srcId="{0B7B7FCB-7340-4C8C-9CEC-44D83247E09F}" destId="{9E25BE06-63B3-417D-8D1F-AE7788C8D10B}" srcOrd="8" destOrd="0" presId="urn:microsoft.com/office/officeart/2008/layout/VerticalCurvedList"/>
    <dgm:cxn modelId="{29B03BE2-DC72-4FD3-BDDA-087524F92E93}" type="presParOf" srcId="{9E25BE06-63B3-417D-8D1F-AE7788C8D10B}" destId="{AA2029A9-878F-42BF-A694-5944B1AD983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77BD33-EC30-46AC-BD24-401E734F8176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endParaRPr lang="uk-UA"/>
        </a:p>
      </dgm:t>
    </dgm:pt>
    <dgm:pt modelId="{D44B0D79-7F04-44B9-9C7C-CD28C17613D0}">
      <dgm:prSet phldrT="[Текст]"/>
      <dgm:spPr/>
      <dgm:t>
        <a:bodyPr/>
        <a:lstStyle/>
        <a:p>
          <a:r>
            <a:rPr lang="uk-UA" i="1" dirty="0"/>
            <a:t>повністю відсутнє шкідливе електромагнітне випромінювання;</a:t>
          </a:r>
        </a:p>
      </dgm:t>
    </dgm:pt>
    <dgm:pt modelId="{CBC678DE-E0F6-4248-85B7-DD8409BBE0F4}" type="parTrans" cxnId="{F5ABE5B7-449B-46C8-BE46-F3A4F660E09A}">
      <dgm:prSet/>
      <dgm:spPr/>
      <dgm:t>
        <a:bodyPr/>
        <a:lstStyle/>
        <a:p>
          <a:endParaRPr lang="uk-UA" i="1"/>
        </a:p>
      </dgm:t>
    </dgm:pt>
    <dgm:pt modelId="{CB2F3BEF-FA31-40CA-87C5-7058F5D23E9E}" type="sibTrans" cxnId="{F5ABE5B7-449B-46C8-BE46-F3A4F660E09A}">
      <dgm:prSet/>
      <dgm:spPr/>
      <dgm:t>
        <a:bodyPr/>
        <a:lstStyle/>
        <a:p>
          <a:endParaRPr lang="uk-UA" i="1"/>
        </a:p>
      </dgm:t>
    </dgm:pt>
    <dgm:pt modelId="{1B81C372-925C-46FC-96B1-2F1AAF945560}">
      <dgm:prSet phldrT="[Текст]"/>
      <dgm:spPr>
        <a:solidFill>
          <a:srgbClr val="7030A0"/>
        </a:solidFill>
      </dgm:spPr>
      <dgm:t>
        <a:bodyPr/>
        <a:lstStyle/>
        <a:p>
          <a:r>
            <a:rPr lang="uk-UA" i="1" dirty="0"/>
            <a:t>використовується менше електроенергії;</a:t>
          </a:r>
        </a:p>
      </dgm:t>
    </dgm:pt>
    <dgm:pt modelId="{EFDD7AA1-CE6D-4DAE-A006-A48F62651F7D}" type="parTrans" cxnId="{A6441D21-127F-4A5A-946F-CDEE8A3F4D19}">
      <dgm:prSet/>
      <dgm:spPr/>
      <dgm:t>
        <a:bodyPr/>
        <a:lstStyle/>
        <a:p>
          <a:endParaRPr lang="uk-UA" i="1"/>
        </a:p>
      </dgm:t>
    </dgm:pt>
    <dgm:pt modelId="{EAA467BD-7E67-4E63-841E-1141B6CA2872}" type="sibTrans" cxnId="{A6441D21-127F-4A5A-946F-CDEE8A3F4D19}">
      <dgm:prSet/>
      <dgm:spPr/>
      <dgm:t>
        <a:bodyPr/>
        <a:lstStyle/>
        <a:p>
          <a:endParaRPr lang="uk-UA" i="1"/>
        </a:p>
      </dgm:t>
    </dgm:pt>
    <dgm:pt modelId="{FFF60420-B008-4E57-9B7A-8B5C4B8F1F0F}">
      <dgm:prSet phldrT="[Текст]"/>
      <dgm:spPr/>
      <dgm:t>
        <a:bodyPr/>
        <a:lstStyle/>
        <a:p>
          <a:r>
            <a:rPr lang="uk-UA" i="1" dirty="0">
              <a:solidFill>
                <a:srgbClr val="002060"/>
              </a:solidFill>
            </a:rPr>
            <a:t>не створюється ефект мерехтіння;</a:t>
          </a:r>
        </a:p>
      </dgm:t>
    </dgm:pt>
    <dgm:pt modelId="{F58F1996-42CF-41B9-87C6-9B7541547FDC}" type="parTrans" cxnId="{62C63869-0694-4175-851B-A15176CAA5F3}">
      <dgm:prSet/>
      <dgm:spPr/>
      <dgm:t>
        <a:bodyPr/>
        <a:lstStyle/>
        <a:p>
          <a:endParaRPr lang="uk-UA" i="1"/>
        </a:p>
      </dgm:t>
    </dgm:pt>
    <dgm:pt modelId="{893D8247-1D02-4E45-A80D-A06E4F50304F}" type="sibTrans" cxnId="{62C63869-0694-4175-851B-A15176CAA5F3}">
      <dgm:prSet/>
      <dgm:spPr/>
      <dgm:t>
        <a:bodyPr/>
        <a:lstStyle/>
        <a:p>
          <a:endParaRPr lang="uk-UA" i="1"/>
        </a:p>
      </dgm:t>
    </dgm:pt>
    <dgm:pt modelId="{574467BF-CB95-4D99-A5FA-460B08A3B1CD}">
      <dgm:prSet phldrT="[Текст]"/>
      <dgm:spPr/>
      <dgm:t>
        <a:bodyPr/>
        <a:lstStyle/>
        <a:p>
          <a:r>
            <a:rPr lang="uk-UA" i="1" dirty="0"/>
            <a:t>не спотворюється зображення.</a:t>
          </a:r>
        </a:p>
      </dgm:t>
    </dgm:pt>
    <dgm:pt modelId="{0F061BA2-5564-42A8-83BD-2FAEFB9E7F8C}" type="parTrans" cxnId="{30A8916B-4F0E-4CFD-BBDB-2B015C36E62E}">
      <dgm:prSet/>
      <dgm:spPr/>
      <dgm:t>
        <a:bodyPr/>
        <a:lstStyle/>
        <a:p>
          <a:endParaRPr lang="uk-UA" i="1"/>
        </a:p>
      </dgm:t>
    </dgm:pt>
    <dgm:pt modelId="{583EE810-A9FA-4532-AC5C-F17662F9099C}" type="sibTrans" cxnId="{30A8916B-4F0E-4CFD-BBDB-2B015C36E62E}">
      <dgm:prSet/>
      <dgm:spPr/>
      <dgm:t>
        <a:bodyPr/>
        <a:lstStyle/>
        <a:p>
          <a:endParaRPr lang="uk-UA" i="1"/>
        </a:p>
      </dgm:t>
    </dgm:pt>
    <dgm:pt modelId="{C1C788E7-40FA-4439-878F-2CC8367B8F22}" type="pres">
      <dgm:prSet presAssocID="{BD77BD33-EC30-46AC-BD24-401E734F8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0B7B7FCB-7340-4C8C-9CEC-44D83247E09F}" type="pres">
      <dgm:prSet presAssocID="{BD77BD33-EC30-46AC-BD24-401E734F8176}" presName="Name1" presStyleCnt="0"/>
      <dgm:spPr/>
    </dgm:pt>
    <dgm:pt modelId="{8D39F2BC-8176-4C61-8E04-72E8B55182E0}" type="pres">
      <dgm:prSet presAssocID="{BD77BD33-EC30-46AC-BD24-401E734F8176}" presName="cycle" presStyleCnt="0"/>
      <dgm:spPr/>
    </dgm:pt>
    <dgm:pt modelId="{09BAB6D9-5BBE-46FE-9243-AD21CFADB3C1}" type="pres">
      <dgm:prSet presAssocID="{BD77BD33-EC30-46AC-BD24-401E734F8176}" presName="srcNode" presStyleLbl="node1" presStyleIdx="0" presStyleCnt="4"/>
      <dgm:spPr/>
    </dgm:pt>
    <dgm:pt modelId="{C7661E35-6C55-4B51-BE17-D9D67599F310}" type="pres">
      <dgm:prSet presAssocID="{BD77BD33-EC30-46AC-BD24-401E734F8176}" presName="conn" presStyleLbl="parChTrans1D2" presStyleIdx="0" presStyleCnt="1"/>
      <dgm:spPr/>
      <dgm:t>
        <a:bodyPr/>
        <a:lstStyle/>
        <a:p>
          <a:endParaRPr lang="ru-RU"/>
        </a:p>
      </dgm:t>
    </dgm:pt>
    <dgm:pt modelId="{7DF117A4-BB7B-4C63-B83D-1D769ED77955}" type="pres">
      <dgm:prSet presAssocID="{BD77BD33-EC30-46AC-BD24-401E734F8176}" presName="extraNode" presStyleLbl="node1" presStyleIdx="0" presStyleCnt="4"/>
      <dgm:spPr/>
    </dgm:pt>
    <dgm:pt modelId="{79FA0555-FEE1-4173-AD86-0A4FAA4240E0}" type="pres">
      <dgm:prSet presAssocID="{BD77BD33-EC30-46AC-BD24-401E734F8176}" presName="dstNode" presStyleLbl="node1" presStyleIdx="0" presStyleCnt="4"/>
      <dgm:spPr/>
    </dgm:pt>
    <dgm:pt modelId="{EE2EA9E0-CBE5-43E4-BB02-325D168626A4}" type="pres">
      <dgm:prSet presAssocID="{D44B0D79-7F04-44B9-9C7C-CD28C17613D0}" presName="text_1" presStyleLbl="node1" presStyleIdx="0" presStyleCnt="4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6E761-2B35-4D8A-8B73-C29A5CF5CBDF}" type="pres">
      <dgm:prSet presAssocID="{D44B0D79-7F04-44B9-9C7C-CD28C17613D0}" presName="accent_1" presStyleCnt="0"/>
      <dgm:spPr/>
    </dgm:pt>
    <dgm:pt modelId="{27878C57-BBF6-4C22-88FA-1C3D4933722D}" type="pres">
      <dgm:prSet presAssocID="{D44B0D79-7F04-44B9-9C7C-CD28C17613D0}" presName="accentRepeatNode" presStyleLbl="solidFgAcc1" presStyleIdx="0" presStyleCnt="4"/>
      <dgm:spPr/>
    </dgm:pt>
    <dgm:pt modelId="{AD2F74AD-5B6A-4346-8349-090AC68FEE9A}" type="pres">
      <dgm:prSet presAssocID="{1B81C372-925C-46FC-96B1-2F1AAF945560}" presName="text_2" presStyleLbl="node1" presStyleIdx="1" presStyleCnt="4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0276CD-B669-4245-86BE-66420155BEF4}" type="pres">
      <dgm:prSet presAssocID="{1B81C372-925C-46FC-96B1-2F1AAF945560}" presName="accent_2" presStyleCnt="0"/>
      <dgm:spPr/>
    </dgm:pt>
    <dgm:pt modelId="{E63EBB38-5984-4F74-98F1-254621592311}" type="pres">
      <dgm:prSet presAssocID="{1B81C372-925C-46FC-96B1-2F1AAF945560}" presName="accentRepeatNode" presStyleLbl="solidFgAcc1" presStyleIdx="1" presStyleCnt="4"/>
      <dgm:spPr/>
    </dgm:pt>
    <dgm:pt modelId="{46297F79-2755-4E7F-87B4-88629DD167EF}" type="pres">
      <dgm:prSet presAssocID="{FFF60420-B008-4E57-9B7A-8B5C4B8F1F0F}" presName="text_3" presStyleLbl="node1" presStyleIdx="2" presStyleCnt="4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F75627-8B37-47AF-A999-4F6E49849E6B}" type="pres">
      <dgm:prSet presAssocID="{FFF60420-B008-4E57-9B7A-8B5C4B8F1F0F}" presName="accent_3" presStyleCnt="0"/>
      <dgm:spPr/>
    </dgm:pt>
    <dgm:pt modelId="{D13D7DA6-9D1E-4150-A6AE-C6ABC36166D5}" type="pres">
      <dgm:prSet presAssocID="{FFF60420-B008-4E57-9B7A-8B5C4B8F1F0F}" presName="accentRepeatNode" presStyleLbl="solidFgAcc1" presStyleIdx="2" presStyleCnt="4"/>
      <dgm:spPr/>
    </dgm:pt>
    <dgm:pt modelId="{E97A966C-ADE1-481C-9602-29D743F1F5D5}" type="pres">
      <dgm:prSet presAssocID="{574467BF-CB95-4D99-A5FA-460B08A3B1CD}" presName="text_4" presStyleLbl="node1" presStyleIdx="3" presStyleCnt="4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25BE06-63B3-417D-8D1F-AE7788C8D10B}" type="pres">
      <dgm:prSet presAssocID="{574467BF-CB95-4D99-A5FA-460B08A3B1CD}" presName="accent_4" presStyleCnt="0"/>
      <dgm:spPr/>
    </dgm:pt>
    <dgm:pt modelId="{AA2029A9-878F-42BF-A694-5944B1AD983E}" type="pres">
      <dgm:prSet presAssocID="{574467BF-CB95-4D99-A5FA-460B08A3B1CD}" presName="accentRepeatNode" presStyleLbl="solidFgAcc1" presStyleIdx="3" presStyleCnt="4"/>
      <dgm:spPr/>
    </dgm:pt>
  </dgm:ptLst>
  <dgm:cxnLst>
    <dgm:cxn modelId="{F5ABE5B7-449B-46C8-BE46-F3A4F660E09A}" srcId="{BD77BD33-EC30-46AC-BD24-401E734F8176}" destId="{D44B0D79-7F04-44B9-9C7C-CD28C17613D0}" srcOrd="0" destOrd="0" parTransId="{CBC678DE-E0F6-4248-85B7-DD8409BBE0F4}" sibTransId="{CB2F3BEF-FA31-40CA-87C5-7058F5D23E9E}"/>
    <dgm:cxn modelId="{515F73BE-0876-4821-81BD-362967BA7243}" type="presOf" srcId="{FFF60420-B008-4E57-9B7A-8B5C4B8F1F0F}" destId="{46297F79-2755-4E7F-87B4-88629DD167EF}" srcOrd="0" destOrd="0" presId="urn:microsoft.com/office/officeart/2008/layout/VerticalCurvedList"/>
    <dgm:cxn modelId="{59BCDC85-CEE0-4294-9FB0-6B609471D905}" type="presOf" srcId="{574467BF-CB95-4D99-A5FA-460B08A3B1CD}" destId="{E97A966C-ADE1-481C-9602-29D743F1F5D5}" srcOrd="0" destOrd="0" presId="urn:microsoft.com/office/officeart/2008/layout/VerticalCurvedList"/>
    <dgm:cxn modelId="{A69E3987-9B80-4103-A19E-5090F1A20AE9}" type="presOf" srcId="{1B81C372-925C-46FC-96B1-2F1AAF945560}" destId="{AD2F74AD-5B6A-4346-8349-090AC68FEE9A}" srcOrd="0" destOrd="0" presId="urn:microsoft.com/office/officeart/2008/layout/VerticalCurvedList"/>
    <dgm:cxn modelId="{3B3A4033-91B6-4651-849D-C1EE9494A415}" type="presOf" srcId="{BD77BD33-EC30-46AC-BD24-401E734F8176}" destId="{C1C788E7-40FA-4439-878F-2CC8367B8F22}" srcOrd="0" destOrd="0" presId="urn:microsoft.com/office/officeart/2008/layout/VerticalCurvedList"/>
    <dgm:cxn modelId="{62C63869-0694-4175-851B-A15176CAA5F3}" srcId="{BD77BD33-EC30-46AC-BD24-401E734F8176}" destId="{FFF60420-B008-4E57-9B7A-8B5C4B8F1F0F}" srcOrd="2" destOrd="0" parTransId="{F58F1996-42CF-41B9-87C6-9B7541547FDC}" sibTransId="{893D8247-1D02-4E45-A80D-A06E4F50304F}"/>
    <dgm:cxn modelId="{30A8916B-4F0E-4CFD-BBDB-2B015C36E62E}" srcId="{BD77BD33-EC30-46AC-BD24-401E734F8176}" destId="{574467BF-CB95-4D99-A5FA-460B08A3B1CD}" srcOrd="3" destOrd="0" parTransId="{0F061BA2-5564-42A8-83BD-2FAEFB9E7F8C}" sibTransId="{583EE810-A9FA-4532-AC5C-F17662F9099C}"/>
    <dgm:cxn modelId="{A6441D21-127F-4A5A-946F-CDEE8A3F4D19}" srcId="{BD77BD33-EC30-46AC-BD24-401E734F8176}" destId="{1B81C372-925C-46FC-96B1-2F1AAF945560}" srcOrd="1" destOrd="0" parTransId="{EFDD7AA1-CE6D-4DAE-A006-A48F62651F7D}" sibTransId="{EAA467BD-7E67-4E63-841E-1141B6CA2872}"/>
    <dgm:cxn modelId="{27E044B7-6DA3-41AE-91C5-4124E7D1B7D5}" type="presOf" srcId="{D44B0D79-7F04-44B9-9C7C-CD28C17613D0}" destId="{EE2EA9E0-CBE5-43E4-BB02-325D168626A4}" srcOrd="0" destOrd="0" presId="urn:microsoft.com/office/officeart/2008/layout/VerticalCurvedList"/>
    <dgm:cxn modelId="{184A32C5-9C7D-4FEF-947F-7A0B3DCB90D4}" type="presOf" srcId="{CB2F3BEF-FA31-40CA-87C5-7058F5D23E9E}" destId="{C7661E35-6C55-4B51-BE17-D9D67599F310}" srcOrd="0" destOrd="0" presId="urn:microsoft.com/office/officeart/2008/layout/VerticalCurvedList"/>
    <dgm:cxn modelId="{9EA14DE7-2001-43F9-B8C3-DF9C2257522E}" type="presParOf" srcId="{C1C788E7-40FA-4439-878F-2CC8367B8F22}" destId="{0B7B7FCB-7340-4C8C-9CEC-44D83247E09F}" srcOrd="0" destOrd="0" presId="urn:microsoft.com/office/officeart/2008/layout/VerticalCurvedList"/>
    <dgm:cxn modelId="{A5D2100C-23AF-4537-A213-8DEF49AA998F}" type="presParOf" srcId="{0B7B7FCB-7340-4C8C-9CEC-44D83247E09F}" destId="{8D39F2BC-8176-4C61-8E04-72E8B55182E0}" srcOrd="0" destOrd="0" presId="urn:microsoft.com/office/officeart/2008/layout/VerticalCurvedList"/>
    <dgm:cxn modelId="{60EB1EBD-90AD-4D62-911F-21391F981FF8}" type="presParOf" srcId="{8D39F2BC-8176-4C61-8E04-72E8B55182E0}" destId="{09BAB6D9-5BBE-46FE-9243-AD21CFADB3C1}" srcOrd="0" destOrd="0" presId="urn:microsoft.com/office/officeart/2008/layout/VerticalCurvedList"/>
    <dgm:cxn modelId="{70C6A1CC-C5DB-4395-B074-7411809DD664}" type="presParOf" srcId="{8D39F2BC-8176-4C61-8E04-72E8B55182E0}" destId="{C7661E35-6C55-4B51-BE17-D9D67599F310}" srcOrd="1" destOrd="0" presId="urn:microsoft.com/office/officeart/2008/layout/VerticalCurvedList"/>
    <dgm:cxn modelId="{221279E6-8D30-49CE-8659-CED2A1958621}" type="presParOf" srcId="{8D39F2BC-8176-4C61-8E04-72E8B55182E0}" destId="{7DF117A4-BB7B-4C63-B83D-1D769ED77955}" srcOrd="2" destOrd="0" presId="urn:microsoft.com/office/officeart/2008/layout/VerticalCurvedList"/>
    <dgm:cxn modelId="{C11E5688-80AB-41F5-95AF-A3441905AB0A}" type="presParOf" srcId="{8D39F2BC-8176-4C61-8E04-72E8B55182E0}" destId="{79FA0555-FEE1-4173-AD86-0A4FAA4240E0}" srcOrd="3" destOrd="0" presId="urn:microsoft.com/office/officeart/2008/layout/VerticalCurvedList"/>
    <dgm:cxn modelId="{414E7D10-7E6D-448F-8AF6-D20C37DC0DEC}" type="presParOf" srcId="{0B7B7FCB-7340-4C8C-9CEC-44D83247E09F}" destId="{EE2EA9E0-CBE5-43E4-BB02-325D168626A4}" srcOrd="1" destOrd="0" presId="urn:microsoft.com/office/officeart/2008/layout/VerticalCurvedList"/>
    <dgm:cxn modelId="{63064430-D5E4-4125-8A2E-055B90378C24}" type="presParOf" srcId="{0B7B7FCB-7340-4C8C-9CEC-44D83247E09F}" destId="{F906E761-2B35-4D8A-8B73-C29A5CF5CBDF}" srcOrd="2" destOrd="0" presId="urn:microsoft.com/office/officeart/2008/layout/VerticalCurvedList"/>
    <dgm:cxn modelId="{3E90BECD-3ED0-4497-B990-75625CDEA8B7}" type="presParOf" srcId="{F906E761-2B35-4D8A-8B73-C29A5CF5CBDF}" destId="{27878C57-BBF6-4C22-88FA-1C3D4933722D}" srcOrd="0" destOrd="0" presId="urn:microsoft.com/office/officeart/2008/layout/VerticalCurvedList"/>
    <dgm:cxn modelId="{E3C1D84C-FDD4-4CAD-A0D5-EB67777F07FA}" type="presParOf" srcId="{0B7B7FCB-7340-4C8C-9CEC-44D83247E09F}" destId="{AD2F74AD-5B6A-4346-8349-090AC68FEE9A}" srcOrd="3" destOrd="0" presId="urn:microsoft.com/office/officeart/2008/layout/VerticalCurvedList"/>
    <dgm:cxn modelId="{F284A45B-A820-4966-8D75-55F296D2955A}" type="presParOf" srcId="{0B7B7FCB-7340-4C8C-9CEC-44D83247E09F}" destId="{EC0276CD-B669-4245-86BE-66420155BEF4}" srcOrd="4" destOrd="0" presId="urn:microsoft.com/office/officeart/2008/layout/VerticalCurvedList"/>
    <dgm:cxn modelId="{DC8D7196-2049-4ED4-8420-4953330DA0A7}" type="presParOf" srcId="{EC0276CD-B669-4245-86BE-66420155BEF4}" destId="{E63EBB38-5984-4F74-98F1-254621592311}" srcOrd="0" destOrd="0" presId="urn:microsoft.com/office/officeart/2008/layout/VerticalCurvedList"/>
    <dgm:cxn modelId="{0BE6CD36-F713-4670-8C52-E86D77C01A88}" type="presParOf" srcId="{0B7B7FCB-7340-4C8C-9CEC-44D83247E09F}" destId="{46297F79-2755-4E7F-87B4-88629DD167EF}" srcOrd="5" destOrd="0" presId="urn:microsoft.com/office/officeart/2008/layout/VerticalCurvedList"/>
    <dgm:cxn modelId="{0917D814-F178-4633-9370-5D39485E5431}" type="presParOf" srcId="{0B7B7FCB-7340-4C8C-9CEC-44D83247E09F}" destId="{00F75627-8B37-47AF-A999-4F6E49849E6B}" srcOrd="6" destOrd="0" presId="urn:microsoft.com/office/officeart/2008/layout/VerticalCurvedList"/>
    <dgm:cxn modelId="{5F6E4A7F-75EC-4A8B-8694-775BA0D1AFC4}" type="presParOf" srcId="{00F75627-8B37-47AF-A999-4F6E49849E6B}" destId="{D13D7DA6-9D1E-4150-A6AE-C6ABC36166D5}" srcOrd="0" destOrd="0" presId="urn:microsoft.com/office/officeart/2008/layout/VerticalCurvedList"/>
    <dgm:cxn modelId="{C6DCAC9D-4B18-405F-A389-72B125D12799}" type="presParOf" srcId="{0B7B7FCB-7340-4C8C-9CEC-44D83247E09F}" destId="{E97A966C-ADE1-481C-9602-29D743F1F5D5}" srcOrd="7" destOrd="0" presId="urn:microsoft.com/office/officeart/2008/layout/VerticalCurvedList"/>
    <dgm:cxn modelId="{0D6C2F8F-8724-4805-9FDC-89C02C7B9100}" type="presParOf" srcId="{0B7B7FCB-7340-4C8C-9CEC-44D83247E09F}" destId="{9E25BE06-63B3-417D-8D1F-AE7788C8D10B}" srcOrd="8" destOrd="0" presId="urn:microsoft.com/office/officeart/2008/layout/VerticalCurvedList"/>
    <dgm:cxn modelId="{29B03BE2-DC72-4FD3-BDDA-087524F92E93}" type="presParOf" srcId="{9E25BE06-63B3-417D-8D1F-AE7788C8D10B}" destId="{AA2029A9-878F-42BF-A694-5944B1AD983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77BD33-EC30-46AC-BD24-401E734F8176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#3" csCatId="colorful" phldr="1"/>
      <dgm:spPr/>
      <dgm:t>
        <a:bodyPr/>
        <a:lstStyle/>
        <a:p>
          <a:endParaRPr lang="uk-UA"/>
        </a:p>
      </dgm:t>
    </dgm:pt>
    <dgm:pt modelId="{D44B0D79-7F04-44B9-9C7C-CD28C17613D0}">
      <dgm:prSet phldrT="[Текст]"/>
      <dgm:spPr/>
      <dgm:t>
        <a:bodyPr/>
        <a:lstStyle/>
        <a:p>
          <a:r>
            <a:rPr lang="uk-UA" b="1" i="1" noProof="0" dirty="0"/>
            <a:t>діапазон частот</a:t>
          </a:r>
          <a:r>
            <a:rPr lang="uk-UA" i="1" noProof="0" dirty="0"/>
            <a:t>.</a:t>
          </a:r>
        </a:p>
        <a:p>
          <a:r>
            <a:rPr lang="uk-UA" i="1" noProof="0" dirty="0"/>
            <a:t>Зазвичай, у межах від 20 </a:t>
          </a:r>
          <a:r>
            <a:rPr lang="uk-UA" i="1" noProof="0" dirty="0" err="1"/>
            <a:t>Гц</a:t>
          </a:r>
          <a:r>
            <a:rPr lang="uk-UA" i="1" noProof="0" dirty="0"/>
            <a:t> до 20 </a:t>
          </a:r>
          <a:r>
            <a:rPr lang="uk-UA" i="1" noProof="0" dirty="0" err="1"/>
            <a:t>кГц</a:t>
          </a:r>
          <a:r>
            <a:rPr lang="uk-UA" i="1" noProof="0" dirty="0"/>
            <a:t>. </a:t>
          </a:r>
        </a:p>
      </dgm:t>
    </dgm:pt>
    <dgm:pt modelId="{CBC678DE-E0F6-4248-85B7-DD8409BBE0F4}" type="parTrans" cxnId="{F5ABE5B7-449B-46C8-BE46-F3A4F660E09A}">
      <dgm:prSet/>
      <dgm:spPr/>
      <dgm:t>
        <a:bodyPr/>
        <a:lstStyle/>
        <a:p>
          <a:endParaRPr lang="uk-UA" i="1"/>
        </a:p>
      </dgm:t>
    </dgm:pt>
    <dgm:pt modelId="{CB2F3BEF-FA31-40CA-87C5-7058F5D23E9E}" type="sibTrans" cxnId="{F5ABE5B7-449B-46C8-BE46-F3A4F660E09A}">
      <dgm:prSet/>
      <dgm:spPr/>
      <dgm:t>
        <a:bodyPr/>
        <a:lstStyle/>
        <a:p>
          <a:endParaRPr lang="uk-UA" i="1"/>
        </a:p>
      </dgm:t>
    </dgm:pt>
    <dgm:pt modelId="{1B81C372-925C-46FC-96B1-2F1AAF945560}">
      <dgm:prSet phldrT="[Текст]"/>
      <dgm:spPr>
        <a:solidFill>
          <a:srgbClr val="7030A0"/>
        </a:solidFill>
      </dgm:spPr>
      <dgm:t>
        <a:bodyPr/>
        <a:lstStyle/>
        <a:p>
          <a:r>
            <a:rPr lang="uk-UA" b="1" i="1" dirty="0"/>
            <a:t>кількість динаміків</a:t>
          </a:r>
          <a:r>
            <a:rPr lang="uk-UA" i="1" dirty="0"/>
            <a:t>.</a:t>
          </a:r>
        </a:p>
        <a:p>
          <a:r>
            <a:rPr lang="uk-UA" i="1" dirty="0"/>
            <a:t>Кожний динамік відтворює свій вузький діапазон частот</a:t>
          </a:r>
        </a:p>
      </dgm:t>
    </dgm:pt>
    <dgm:pt modelId="{EFDD7AA1-CE6D-4DAE-A006-A48F62651F7D}" type="parTrans" cxnId="{A6441D21-127F-4A5A-946F-CDEE8A3F4D19}">
      <dgm:prSet/>
      <dgm:spPr/>
      <dgm:t>
        <a:bodyPr/>
        <a:lstStyle/>
        <a:p>
          <a:endParaRPr lang="uk-UA" i="1"/>
        </a:p>
      </dgm:t>
    </dgm:pt>
    <dgm:pt modelId="{EAA467BD-7E67-4E63-841E-1141B6CA2872}" type="sibTrans" cxnId="{A6441D21-127F-4A5A-946F-CDEE8A3F4D19}">
      <dgm:prSet/>
      <dgm:spPr/>
      <dgm:t>
        <a:bodyPr/>
        <a:lstStyle/>
        <a:p>
          <a:endParaRPr lang="uk-UA" i="1"/>
        </a:p>
      </dgm:t>
    </dgm:pt>
    <dgm:pt modelId="{FFF60420-B008-4E57-9B7A-8B5C4B8F1F0F}">
      <dgm:prSet phldrT="[Текст]"/>
      <dgm:spPr/>
      <dgm:t>
        <a:bodyPr/>
        <a:lstStyle/>
        <a:p>
          <a:r>
            <a:rPr lang="ru-RU" b="1" i="1" dirty="0" err="1">
              <a:solidFill>
                <a:srgbClr val="002060"/>
              </a:solidFill>
            </a:rPr>
            <a:t>потужність</a:t>
          </a:r>
          <a:r>
            <a:rPr lang="ru-RU" i="1" dirty="0">
              <a:solidFill>
                <a:srgbClr val="002060"/>
              </a:solidFill>
            </a:rPr>
            <a:t>.</a:t>
          </a:r>
        </a:p>
        <a:p>
          <a:r>
            <a:rPr lang="ru-RU" i="1" dirty="0">
              <a:solidFill>
                <a:srgbClr val="002060"/>
              </a:solidFill>
            </a:rPr>
            <a:t>Становить </a:t>
          </a:r>
          <a:r>
            <a:rPr lang="ru-RU" i="1" dirty="0" err="1">
              <a:solidFill>
                <a:srgbClr val="002060"/>
              </a:solidFill>
            </a:rPr>
            <a:t>від</a:t>
          </a:r>
          <a:r>
            <a:rPr lang="ru-RU" i="1" dirty="0">
              <a:solidFill>
                <a:srgbClr val="002060"/>
              </a:solidFill>
            </a:rPr>
            <a:t> 2 до 180 Вт.</a:t>
          </a:r>
          <a:endParaRPr lang="uk-UA" i="1" dirty="0">
            <a:solidFill>
              <a:srgbClr val="002060"/>
            </a:solidFill>
          </a:endParaRPr>
        </a:p>
      </dgm:t>
    </dgm:pt>
    <dgm:pt modelId="{F58F1996-42CF-41B9-87C6-9B7541547FDC}" type="parTrans" cxnId="{62C63869-0694-4175-851B-A15176CAA5F3}">
      <dgm:prSet/>
      <dgm:spPr/>
      <dgm:t>
        <a:bodyPr/>
        <a:lstStyle/>
        <a:p>
          <a:endParaRPr lang="uk-UA" i="1"/>
        </a:p>
      </dgm:t>
    </dgm:pt>
    <dgm:pt modelId="{893D8247-1D02-4E45-A80D-A06E4F50304F}" type="sibTrans" cxnId="{62C63869-0694-4175-851B-A15176CAA5F3}">
      <dgm:prSet/>
      <dgm:spPr/>
      <dgm:t>
        <a:bodyPr/>
        <a:lstStyle/>
        <a:p>
          <a:endParaRPr lang="uk-UA" i="1"/>
        </a:p>
      </dgm:t>
    </dgm:pt>
    <dgm:pt modelId="{C1C788E7-40FA-4439-878F-2CC8367B8F22}" type="pres">
      <dgm:prSet presAssocID="{BD77BD33-EC30-46AC-BD24-401E734F81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0B7B7FCB-7340-4C8C-9CEC-44D83247E09F}" type="pres">
      <dgm:prSet presAssocID="{BD77BD33-EC30-46AC-BD24-401E734F8176}" presName="Name1" presStyleCnt="0"/>
      <dgm:spPr/>
    </dgm:pt>
    <dgm:pt modelId="{8D39F2BC-8176-4C61-8E04-72E8B55182E0}" type="pres">
      <dgm:prSet presAssocID="{BD77BD33-EC30-46AC-BD24-401E734F8176}" presName="cycle" presStyleCnt="0"/>
      <dgm:spPr/>
    </dgm:pt>
    <dgm:pt modelId="{09BAB6D9-5BBE-46FE-9243-AD21CFADB3C1}" type="pres">
      <dgm:prSet presAssocID="{BD77BD33-EC30-46AC-BD24-401E734F8176}" presName="srcNode" presStyleLbl="node1" presStyleIdx="0" presStyleCnt="3"/>
      <dgm:spPr/>
    </dgm:pt>
    <dgm:pt modelId="{C7661E35-6C55-4B51-BE17-D9D67599F310}" type="pres">
      <dgm:prSet presAssocID="{BD77BD33-EC30-46AC-BD24-401E734F8176}" presName="conn" presStyleLbl="parChTrans1D2" presStyleIdx="0" presStyleCnt="1"/>
      <dgm:spPr/>
      <dgm:t>
        <a:bodyPr/>
        <a:lstStyle/>
        <a:p>
          <a:endParaRPr lang="ru-RU"/>
        </a:p>
      </dgm:t>
    </dgm:pt>
    <dgm:pt modelId="{7DF117A4-BB7B-4C63-B83D-1D769ED77955}" type="pres">
      <dgm:prSet presAssocID="{BD77BD33-EC30-46AC-BD24-401E734F8176}" presName="extraNode" presStyleLbl="node1" presStyleIdx="0" presStyleCnt="3"/>
      <dgm:spPr/>
    </dgm:pt>
    <dgm:pt modelId="{79FA0555-FEE1-4173-AD86-0A4FAA4240E0}" type="pres">
      <dgm:prSet presAssocID="{BD77BD33-EC30-46AC-BD24-401E734F8176}" presName="dstNode" presStyleLbl="node1" presStyleIdx="0" presStyleCnt="3"/>
      <dgm:spPr/>
    </dgm:pt>
    <dgm:pt modelId="{EE2EA9E0-CBE5-43E4-BB02-325D168626A4}" type="pres">
      <dgm:prSet presAssocID="{D44B0D79-7F04-44B9-9C7C-CD28C17613D0}" presName="text_1" presStyleLbl="node1" presStyleIdx="0" presStyleCnt="3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6E761-2B35-4D8A-8B73-C29A5CF5CBDF}" type="pres">
      <dgm:prSet presAssocID="{D44B0D79-7F04-44B9-9C7C-CD28C17613D0}" presName="accent_1" presStyleCnt="0"/>
      <dgm:spPr/>
    </dgm:pt>
    <dgm:pt modelId="{27878C57-BBF6-4C22-88FA-1C3D4933722D}" type="pres">
      <dgm:prSet presAssocID="{D44B0D79-7F04-44B9-9C7C-CD28C17613D0}" presName="accentRepeatNode" presStyleLbl="solidFgAcc1" presStyleIdx="0" presStyleCnt="3"/>
      <dgm:spPr/>
    </dgm:pt>
    <dgm:pt modelId="{AD2F74AD-5B6A-4346-8349-090AC68FEE9A}" type="pres">
      <dgm:prSet presAssocID="{1B81C372-925C-46FC-96B1-2F1AAF945560}" presName="text_2" presStyleLbl="node1" presStyleIdx="1" presStyleCnt="3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0276CD-B669-4245-86BE-66420155BEF4}" type="pres">
      <dgm:prSet presAssocID="{1B81C372-925C-46FC-96B1-2F1AAF945560}" presName="accent_2" presStyleCnt="0"/>
      <dgm:spPr/>
    </dgm:pt>
    <dgm:pt modelId="{E63EBB38-5984-4F74-98F1-254621592311}" type="pres">
      <dgm:prSet presAssocID="{1B81C372-925C-46FC-96B1-2F1AAF945560}" presName="accentRepeatNode" presStyleLbl="solidFgAcc1" presStyleIdx="1" presStyleCnt="3"/>
      <dgm:spPr/>
    </dgm:pt>
    <dgm:pt modelId="{46297F79-2755-4E7F-87B4-88629DD167EF}" type="pres">
      <dgm:prSet presAssocID="{FFF60420-B008-4E57-9B7A-8B5C4B8F1F0F}" presName="text_3" presStyleLbl="node1" presStyleIdx="2" presStyleCnt="3" custScaleY="1336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F75627-8B37-47AF-A999-4F6E49849E6B}" type="pres">
      <dgm:prSet presAssocID="{FFF60420-B008-4E57-9B7A-8B5C4B8F1F0F}" presName="accent_3" presStyleCnt="0"/>
      <dgm:spPr/>
    </dgm:pt>
    <dgm:pt modelId="{D13D7DA6-9D1E-4150-A6AE-C6ABC36166D5}" type="pres">
      <dgm:prSet presAssocID="{FFF60420-B008-4E57-9B7A-8B5C4B8F1F0F}" presName="accentRepeatNode" presStyleLbl="solidFgAcc1" presStyleIdx="2" presStyleCnt="3"/>
      <dgm:spPr/>
    </dgm:pt>
  </dgm:ptLst>
  <dgm:cxnLst>
    <dgm:cxn modelId="{A69E3987-9B80-4103-A19E-5090F1A20AE9}" type="presOf" srcId="{1B81C372-925C-46FC-96B1-2F1AAF945560}" destId="{AD2F74AD-5B6A-4346-8349-090AC68FEE9A}" srcOrd="0" destOrd="0" presId="urn:microsoft.com/office/officeart/2008/layout/VerticalCurvedList"/>
    <dgm:cxn modelId="{184A32C5-9C7D-4FEF-947F-7A0B3DCB90D4}" type="presOf" srcId="{CB2F3BEF-FA31-40CA-87C5-7058F5D23E9E}" destId="{C7661E35-6C55-4B51-BE17-D9D67599F310}" srcOrd="0" destOrd="0" presId="urn:microsoft.com/office/officeart/2008/layout/VerticalCurvedList"/>
    <dgm:cxn modelId="{27E044B7-6DA3-41AE-91C5-4124E7D1B7D5}" type="presOf" srcId="{D44B0D79-7F04-44B9-9C7C-CD28C17613D0}" destId="{EE2EA9E0-CBE5-43E4-BB02-325D168626A4}" srcOrd="0" destOrd="0" presId="urn:microsoft.com/office/officeart/2008/layout/VerticalCurvedList"/>
    <dgm:cxn modelId="{F5ABE5B7-449B-46C8-BE46-F3A4F660E09A}" srcId="{BD77BD33-EC30-46AC-BD24-401E734F8176}" destId="{D44B0D79-7F04-44B9-9C7C-CD28C17613D0}" srcOrd="0" destOrd="0" parTransId="{CBC678DE-E0F6-4248-85B7-DD8409BBE0F4}" sibTransId="{CB2F3BEF-FA31-40CA-87C5-7058F5D23E9E}"/>
    <dgm:cxn modelId="{62C63869-0694-4175-851B-A15176CAA5F3}" srcId="{BD77BD33-EC30-46AC-BD24-401E734F8176}" destId="{FFF60420-B008-4E57-9B7A-8B5C4B8F1F0F}" srcOrd="2" destOrd="0" parTransId="{F58F1996-42CF-41B9-87C6-9B7541547FDC}" sibTransId="{893D8247-1D02-4E45-A80D-A06E4F50304F}"/>
    <dgm:cxn modelId="{515F73BE-0876-4821-81BD-362967BA7243}" type="presOf" srcId="{FFF60420-B008-4E57-9B7A-8B5C4B8F1F0F}" destId="{46297F79-2755-4E7F-87B4-88629DD167EF}" srcOrd="0" destOrd="0" presId="urn:microsoft.com/office/officeart/2008/layout/VerticalCurvedList"/>
    <dgm:cxn modelId="{3B3A4033-91B6-4651-849D-C1EE9494A415}" type="presOf" srcId="{BD77BD33-EC30-46AC-BD24-401E734F8176}" destId="{C1C788E7-40FA-4439-878F-2CC8367B8F22}" srcOrd="0" destOrd="0" presId="urn:microsoft.com/office/officeart/2008/layout/VerticalCurvedList"/>
    <dgm:cxn modelId="{A6441D21-127F-4A5A-946F-CDEE8A3F4D19}" srcId="{BD77BD33-EC30-46AC-BD24-401E734F8176}" destId="{1B81C372-925C-46FC-96B1-2F1AAF945560}" srcOrd="1" destOrd="0" parTransId="{EFDD7AA1-CE6D-4DAE-A006-A48F62651F7D}" sibTransId="{EAA467BD-7E67-4E63-841E-1141B6CA2872}"/>
    <dgm:cxn modelId="{9EA14DE7-2001-43F9-B8C3-DF9C2257522E}" type="presParOf" srcId="{C1C788E7-40FA-4439-878F-2CC8367B8F22}" destId="{0B7B7FCB-7340-4C8C-9CEC-44D83247E09F}" srcOrd="0" destOrd="0" presId="urn:microsoft.com/office/officeart/2008/layout/VerticalCurvedList"/>
    <dgm:cxn modelId="{A5D2100C-23AF-4537-A213-8DEF49AA998F}" type="presParOf" srcId="{0B7B7FCB-7340-4C8C-9CEC-44D83247E09F}" destId="{8D39F2BC-8176-4C61-8E04-72E8B55182E0}" srcOrd="0" destOrd="0" presId="urn:microsoft.com/office/officeart/2008/layout/VerticalCurvedList"/>
    <dgm:cxn modelId="{60EB1EBD-90AD-4D62-911F-21391F981FF8}" type="presParOf" srcId="{8D39F2BC-8176-4C61-8E04-72E8B55182E0}" destId="{09BAB6D9-5BBE-46FE-9243-AD21CFADB3C1}" srcOrd="0" destOrd="0" presId="urn:microsoft.com/office/officeart/2008/layout/VerticalCurvedList"/>
    <dgm:cxn modelId="{70C6A1CC-C5DB-4395-B074-7411809DD664}" type="presParOf" srcId="{8D39F2BC-8176-4C61-8E04-72E8B55182E0}" destId="{C7661E35-6C55-4B51-BE17-D9D67599F310}" srcOrd="1" destOrd="0" presId="urn:microsoft.com/office/officeart/2008/layout/VerticalCurvedList"/>
    <dgm:cxn modelId="{221279E6-8D30-49CE-8659-CED2A1958621}" type="presParOf" srcId="{8D39F2BC-8176-4C61-8E04-72E8B55182E0}" destId="{7DF117A4-BB7B-4C63-B83D-1D769ED77955}" srcOrd="2" destOrd="0" presId="urn:microsoft.com/office/officeart/2008/layout/VerticalCurvedList"/>
    <dgm:cxn modelId="{C11E5688-80AB-41F5-95AF-A3441905AB0A}" type="presParOf" srcId="{8D39F2BC-8176-4C61-8E04-72E8B55182E0}" destId="{79FA0555-FEE1-4173-AD86-0A4FAA4240E0}" srcOrd="3" destOrd="0" presId="urn:microsoft.com/office/officeart/2008/layout/VerticalCurvedList"/>
    <dgm:cxn modelId="{414E7D10-7E6D-448F-8AF6-D20C37DC0DEC}" type="presParOf" srcId="{0B7B7FCB-7340-4C8C-9CEC-44D83247E09F}" destId="{EE2EA9E0-CBE5-43E4-BB02-325D168626A4}" srcOrd="1" destOrd="0" presId="urn:microsoft.com/office/officeart/2008/layout/VerticalCurvedList"/>
    <dgm:cxn modelId="{63064430-D5E4-4125-8A2E-055B90378C24}" type="presParOf" srcId="{0B7B7FCB-7340-4C8C-9CEC-44D83247E09F}" destId="{F906E761-2B35-4D8A-8B73-C29A5CF5CBDF}" srcOrd="2" destOrd="0" presId="urn:microsoft.com/office/officeart/2008/layout/VerticalCurvedList"/>
    <dgm:cxn modelId="{3E90BECD-3ED0-4497-B990-75625CDEA8B7}" type="presParOf" srcId="{F906E761-2B35-4D8A-8B73-C29A5CF5CBDF}" destId="{27878C57-BBF6-4C22-88FA-1C3D4933722D}" srcOrd="0" destOrd="0" presId="urn:microsoft.com/office/officeart/2008/layout/VerticalCurvedList"/>
    <dgm:cxn modelId="{E3C1D84C-FDD4-4CAD-A0D5-EB67777F07FA}" type="presParOf" srcId="{0B7B7FCB-7340-4C8C-9CEC-44D83247E09F}" destId="{AD2F74AD-5B6A-4346-8349-090AC68FEE9A}" srcOrd="3" destOrd="0" presId="urn:microsoft.com/office/officeart/2008/layout/VerticalCurvedList"/>
    <dgm:cxn modelId="{F284A45B-A820-4966-8D75-55F296D2955A}" type="presParOf" srcId="{0B7B7FCB-7340-4C8C-9CEC-44D83247E09F}" destId="{EC0276CD-B669-4245-86BE-66420155BEF4}" srcOrd="4" destOrd="0" presId="urn:microsoft.com/office/officeart/2008/layout/VerticalCurvedList"/>
    <dgm:cxn modelId="{DC8D7196-2049-4ED4-8420-4953330DA0A7}" type="presParOf" srcId="{EC0276CD-B669-4245-86BE-66420155BEF4}" destId="{E63EBB38-5984-4F74-98F1-254621592311}" srcOrd="0" destOrd="0" presId="urn:microsoft.com/office/officeart/2008/layout/VerticalCurvedList"/>
    <dgm:cxn modelId="{0BE6CD36-F713-4670-8C52-E86D77C01A88}" type="presParOf" srcId="{0B7B7FCB-7340-4C8C-9CEC-44D83247E09F}" destId="{46297F79-2755-4E7F-87B4-88629DD167EF}" srcOrd="5" destOrd="0" presId="urn:microsoft.com/office/officeart/2008/layout/VerticalCurvedList"/>
    <dgm:cxn modelId="{0917D814-F178-4633-9370-5D39485E5431}" type="presParOf" srcId="{0B7B7FCB-7340-4C8C-9CEC-44D83247E09F}" destId="{00F75627-8B37-47AF-A999-4F6E49849E6B}" srcOrd="6" destOrd="0" presId="urn:microsoft.com/office/officeart/2008/layout/VerticalCurvedList"/>
    <dgm:cxn modelId="{5F6E4A7F-75EC-4A8B-8694-775BA0D1AFC4}" type="presParOf" srcId="{00F75627-8B37-47AF-A999-4F6E49849E6B}" destId="{D13D7DA6-9D1E-4150-A6AE-C6ABC36166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27E79-D860-45DB-88C0-CADA087A767E}">
      <dsp:nvSpPr>
        <dsp:cNvPr id="0" name=""/>
        <dsp:cNvSpPr/>
      </dsp:nvSpPr>
      <dsp:spPr>
        <a:xfrm>
          <a:off x="327172" y="1727"/>
          <a:ext cx="5483785" cy="722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285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100" b="1" i="1" kern="1200" dirty="0">
              <a:solidFill>
                <a:srgbClr val="002060"/>
              </a:solidFill>
            </a:rPr>
            <a:t>Внутрішня</a:t>
          </a:r>
        </a:p>
      </dsp:txBody>
      <dsp:txXfrm>
        <a:off x="348337" y="22892"/>
        <a:ext cx="5441455" cy="680291"/>
      </dsp:txXfrm>
    </dsp:sp>
    <dsp:sp modelId="{2094169B-2E2C-4665-8E24-DE145E7D2F82}">
      <dsp:nvSpPr>
        <dsp:cNvPr id="0" name=""/>
        <dsp:cNvSpPr/>
      </dsp:nvSpPr>
      <dsp:spPr>
        <a:xfrm>
          <a:off x="875551" y="724349"/>
          <a:ext cx="548378" cy="541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965"/>
              </a:lnTo>
              <a:lnTo>
                <a:pt x="548378" y="5419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004C5-07FE-40D5-B06B-4DDA3F35BEAE}">
      <dsp:nvSpPr>
        <dsp:cNvPr id="0" name=""/>
        <dsp:cNvSpPr/>
      </dsp:nvSpPr>
      <dsp:spPr>
        <a:xfrm>
          <a:off x="1423929" y="905004"/>
          <a:ext cx="4387028" cy="722621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Оперативна (ОЗП)</a:t>
          </a:r>
        </a:p>
      </dsp:txBody>
      <dsp:txXfrm>
        <a:off x="1445094" y="926169"/>
        <a:ext cx="4344698" cy="680291"/>
      </dsp:txXfrm>
    </dsp:sp>
    <dsp:sp modelId="{140D007A-E220-48B9-8DFE-99DA5BF95556}">
      <dsp:nvSpPr>
        <dsp:cNvPr id="0" name=""/>
        <dsp:cNvSpPr/>
      </dsp:nvSpPr>
      <dsp:spPr>
        <a:xfrm>
          <a:off x="875551" y="724349"/>
          <a:ext cx="548378" cy="1445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242"/>
              </a:lnTo>
              <a:lnTo>
                <a:pt x="548378" y="144524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7127-F31A-4365-B3C2-4EEDD0778BD1}">
      <dsp:nvSpPr>
        <dsp:cNvPr id="0" name=""/>
        <dsp:cNvSpPr/>
      </dsp:nvSpPr>
      <dsp:spPr>
        <a:xfrm>
          <a:off x="1423929" y="1808281"/>
          <a:ext cx="4387028" cy="722621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Постійна (ПЗП)</a:t>
          </a:r>
        </a:p>
      </dsp:txBody>
      <dsp:txXfrm>
        <a:off x="1445094" y="1829446"/>
        <a:ext cx="4344698" cy="680291"/>
      </dsp:txXfrm>
    </dsp:sp>
    <dsp:sp modelId="{C01C96E1-8215-4022-9A9C-F0D6A5340DAC}">
      <dsp:nvSpPr>
        <dsp:cNvPr id="0" name=""/>
        <dsp:cNvSpPr/>
      </dsp:nvSpPr>
      <dsp:spPr>
        <a:xfrm>
          <a:off x="875551" y="724349"/>
          <a:ext cx="548378" cy="2348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8519"/>
              </a:lnTo>
              <a:lnTo>
                <a:pt x="548378" y="2348519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07559-00A0-4865-9253-30899CE7E537}">
      <dsp:nvSpPr>
        <dsp:cNvPr id="0" name=""/>
        <dsp:cNvSpPr/>
      </dsp:nvSpPr>
      <dsp:spPr>
        <a:xfrm>
          <a:off x="1423929" y="2711557"/>
          <a:ext cx="4387028" cy="722621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 err="1">
              <a:solidFill>
                <a:schemeClr val="bg1"/>
              </a:solidFill>
            </a:rPr>
            <a:t>Напівпостійна</a:t>
          </a:r>
          <a:r>
            <a:rPr lang="uk-UA" sz="2800" i="1" kern="1200" dirty="0">
              <a:solidFill>
                <a:schemeClr val="bg1"/>
              </a:solidFill>
            </a:rPr>
            <a:t> (НПЗП)</a:t>
          </a:r>
        </a:p>
      </dsp:txBody>
      <dsp:txXfrm>
        <a:off x="1445094" y="2732722"/>
        <a:ext cx="4344698" cy="680291"/>
      </dsp:txXfrm>
    </dsp:sp>
    <dsp:sp modelId="{243DCCE2-4EB5-4920-8826-B836AB0A1292}">
      <dsp:nvSpPr>
        <dsp:cNvPr id="0" name=""/>
        <dsp:cNvSpPr/>
      </dsp:nvSpPr>
      <dsp:spPr>
        <a:xfrm>
          <a:off x="875551" y="724349"/>
          <a:ext cx="548378" cy="3251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1795"/>
              </a:lnTo>
              <a:lnTo>
                <a:pt x="548378" y="325179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4643DB-D14A-4EED-901C-0628815A3347}">
      <dsp:nvSpPr>
        <dsp:cNvPr id="0" name=""/>
        <dsp:cNvSpPr/>
      </dsp:nvSpPr>
      <dsp:spPr>
        <a:xfrm>
          <a:off x="1423929" y="3614834"/>
          <a:ext cx="4387028" cy="722621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 err="1">
              <a:solidFill>
                <a:schemeClr val="bg1"/>
              </a:solidFill>
            </a:rPr>
            <a:t>Відеопам’ять</a:t>
          </a:r>
          <a:endParaRPr lang="uk-UA" sz="2800" i="1" kern="1200" dirty="0">
            <a:solidFill>
              <a:schemeClr val="bg1"/>
            </a:solidFill>
          </a:endParaRPr>
        </a:p>
      </dsp:txBody>
      <dsp:txXfrm>
        <a:off x="1445094" y="3635999"/>
        <a:ext cx="4344698" cy="680291"/>
      </dsp:txXfrm>
    </dsp:sp>
    <dsp:sp modelId="{DE036FC1-899D-4AD2-A55B-DF4943D9FF0C}">
      <dsp:nvSpPr>
        <dsp:cNvPr id="0" name=""/>
        <dsp:cNvSpPr/>
      </dsp:nvSpPr>
      <dsp:spPr>
        <a:xfrm>
          <a:off x="875551" y="724349"/>
          <a:ext cx="548378" cy="4155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5072"/>
              </a:lnTo>
              <a:lnTo>
                <a:pt x="548378" y="415507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E41CF-E00E-449A-944B-576C3025D309}">
      <dsp:nvSpPr>
        <dsp:cNvPr id="0" name=""/>
        <dsp:cNvSpPr/>
      </dsp:nvSpPr>
      <dsp:spPr>
        <a:xfrm>
          <a:off x="1423929" y="4518110"/>
          <a:ext cx="4387028" cy="722621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Кеш-пам’ять</a:t>
          </a:r>
        </a:p>
      </dsp:txBody>
      <dsp:txXfrm>
        <a:off x="1445094" y="4539275"/>
        <a:ext cx="4344698" cy="680291"/>
      </dsp:txXfrm>
    </dsp:sp>
    <dsp:sp modelId="{7B58425A-EEE2-4898-917A-96C2B82E4003}">
      <dsp:nvSpPr>
        <dsp:cNvPr id="0" name=""/>
        <dsp:cNvSpPr/>
      </dsp:nvSpPr>
      <dsp:spPr>
        <a:xfrm>
          <a:off x="6172268" y="1727"/>
          <a:ext cx="5483785" cy="722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28575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100" b="1" i="1" kern="1200" dirty="0"/>
            <a:t>Зовнішня</a:t>
          </a:r>
        </a:p>
      </dsp:txBody>
      <dsp:txXfrm>
        <a:off x="6193433" y="22892"/>
        <a:ext cx="5441455" cy="680291"/>
      </dsp:txXfrm>
    </dsp:sp>
    <dsp:sp modelId="{31BCB4F8-59A4-4358-A885-7479DC412C86}">
      <dsp:nvSpPr>
        <dsp:cNvPr id="0" name=""/>
        <dsp:cNvSpPr/>
      </dsp:nvSpPr>
      <dsp:spPr>
        <a:xfrm>
          <a:off x="6720646" y="724349"/>
          <a:ext cx="548378" cy="541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1965"/>
              </a:lnTo>
              <a:lnTo>
                <a:pt x="548378" y="54196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6AE67-7CF8-4BF5-891C-16417FD52F4E}">
      <dsp:nvSpPr>
        <dsp:cNvPr id="0" name=""/>
        <dsp:cNvSpPr/>
      </dsp:nvSpPr>
      <dsp:spPr>
        <a:xfrm>
          <a:off x="7269025" y="905004"/>
          <a:ext cx="4387028" cy="722621"/>
        </a:xfrm>
        <a:prstGeom prst="roundRect">
          <a:avLst>
            <a:gd name="adj" fmla="val 10000"/>
          </a:avLst>
        </a:prstGeom>
        <a:solidFill>
          <a:srgbClr val="00800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Жорсткі магнітні диски</a:t>
          </a:r>
        </a:p>
      </dsp:txBody>
      <dsp:txXfrm>
        <a:off x="7290190" y="926169"/>
        <a:ext cx="4344698" cy="680291"/>
      </dsp:txXfrm>
    </dsp:sp>
    <dsp:sp modelId="{9075A20B-2327-475B-8D29-D3A3D428CAE4}">
      <dsp:nvSpPr>
        <dsp:cNvPr id="0" name=""/>
        <dsp:cNvSpPr/>
      </dsp:nvSpPr>
      <dsp:spPr>
        <a:xfrm>
          <a:off x="6720646" y="724349"/>
          <a:ext cx="548378" cy="1445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242"/>
              </a:lnTo>
              <a:lnTo>
                <a:pt x="548378" y="144524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74754-0E4D-4CDC-903B-564D3327B06B}">
      <dsp:nvSpPr>
        <dsp:cNvPr id="0" name=""/>
        <dsp:cNvSpPr/>
      </dsp:nvSpPr>
      <dsp:spPr>
        <a:xfrm>
          <a:off x="7269025" y="1808281"/>
          <a:ext cx="4387028" cy="722621"/>
        </a:xfrm>
        <a:prstGeom prst="roundRect">
          <a:avLst>
            <a:gd name="adj" fmla="val 10000"/>
          </a:avLst>
        </a:prstGeom>
        <a:solidFill>
          <a:srgbClr val="00800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Оптичні диски</a:t>
          </a:r>
        </a:p>
      </dsp:txBody>
      <dsp:txXfrm>
        <a:off x="7290190" y="1829446"/>
        <a:ext cx="4344698" cy="680291"/>
      </dsp:txXfrm>
    </dsp:sp>
    <dsp:sp modelId="{68EC21CC-4117-4AA7-BAA8-3E8FF7B78EAA}">
      <dsp:nvSpPr>
        <dsp:cNvPr id="0" name=""/>
        <dsp:cNvSpPr/>
      </dsp:nvSpPr>
      <dsp:spPr>
        <a:xfrm>
          <a:off x="6720646" y="724349"/>
          <a:ext cx="548378" cy="2348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8519"/>
              </a:lnTo>
              <a:lnTo>
                <a:pt x="548378" y="2348519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0F14C-F947-45C5-915E-1A90D089610C}">
      <dsp:nvSpPr>
        <dsp:cNvPr id="0" name=""/>
        <dsp:cNvSpPr/>
      </dsp:nvSpPr>
      <dsp:spPr>
        <a:xfrm>
          <a:off x="7269025" y="2711557"/>
          <a:ext cx="4387028" cy="722621"/>
        </a:xfrm>
        <a:prstGeom prst="roundRect">
          <a:avLst>
            <a:gd name="adj" fmla="val 10000"/>
          </a:avLst>
        </a:prstGeom>
        <a:solidFill>
          <a:srgbClr val="00800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Флеш-пам’ять</a:t>
          </a:r>
        </a:p>
      </dsp:txBody>
      <dsp:txXfrm>
        <a:off x="7290190" y="2732722"/>
        <a:ext cx="4344698" cy="680291"/>
      </dsp:txXfrm>
    </dsp:sp>
    <dsp:sp modelId="{5588548A-8F52-491E-BFB6-39C89C423DC8}">
      <dsp:nvSpPr>
        <dsp:cNvPr id="0" name=""/>
        <dsp:cNvSpPr/>
      </dsp:nvSpPr>
      <dsp:spPr>
        <a:xfrm>
          <a:off x="6720646" y="724349"/>
          <a:ext cx="548378" cy="3251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1795"/>
              </a:lnTo>
              <a:lnTo>
                <a:pt x="548378" y="3251795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28965-D308-43FA-A572-A49D048DAC8D}">
      <dsp:nvSpPr>
        <dsp:cNvPr id="0" name=""/>
        <dsp:cNvSpPr/>
      </dsp:nvSpPr>
      <dsp:spPr>
        <a:xfrm>
          <a:off x="7269025" y="3614834"/>
          <a:ext cx="4387028" cy="722621"/>
        </a:xfrm>
        <a:prstGeom prst="roundRect">
          <a:avLst>
            <a:gd name="adj" fmla="val 10000"/>
          </a:avLst>
        </a:prstGeom>
        <a:solidFill>
          <a:srgbClr val="008000">
            <a:alpha val="90000"/>
          </a:srgbClr>
        </a:solidFill>
        <a:ln w="28575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i="1" kern="1200" dirty="0">
              <a:solidFill>
                <a:schemeClr val="bg1"/>
              </a:solidFill>
            </a:rPr>
            <a:t>Карта пам’яті</a:t>
          </a:r>
        </a:p>
      </dsp:txBody>
      <dsp:txXfrm>
        <a:off x="7290190" y="3635999"/>
        <a:ext cx="4344698" cy="680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30BDA-40E0-4283-878B-FC6AE150BE1B}">
      <dsp:nvSpPr>
        <dsp:cNvPr id="0" name=""/>
        <dsp:cNvSpPr/>
      </dsp:nvSpPr>
      <dsp:spPr>
        <a:xfrm rot="16200000">
          <a:off x="-577984" y="579411"/>
          <a:ext cx="4870256" cy="3711432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246063" bIns="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900" b="1" i="1" kern="1200" noProof="0" dirty="0">
              <a:solidFill>
                <a:srgbClr val="002060"/>
              </a:solidFill>
            </a:rPr>
            <a:t>Введення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3000" i="1" kern="1200" noProof="0" dirty="0">
              <a:solidFill>
                <a:srgbClr val="002060"/>
              </a:solidFill>
            </a:rPr>
            <a:t>клавіатура, миша, мікрофон, сканер, камера  тощо;</a:t>
          </a:r>
        </a:p>
      </dsp:txBody>
      <dsp:txXfrm rot="5400000">
        <a:off x="1428" y="974050"/>
        <a:ext cx="3711432" cy="2922154"/>
      </dsp:txXfrm>
    </dsp:sp>
    <dsp:sp modelId="{0BA5B877-2575-498B-9CA2-699B202BB1F2}">
      <dsp:nvSpPr>
        <dsp:cNvPr id="0" name=""/>
        <dsp:cNvSpPr/>
      </dsp:nvSpPr>
      <dsp:spPr>
        <a:xfrm rot="16200000">
          <a:off x="3411805" y="579411"/>
          <a:ext cx="4870256" cy="3711432"/>
        </a:xfrm>
        <a:prstGeom prst="flowChartManualOperation">
          <a:avLst/>
        </a:prstGeom>
        <a:solidFill>
          <a:srgbClr val="008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0" rIns="246063" bIns="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900" b="1" i="1" kern="1200" noProof="0" dirty="0"/>
            <a:t>Виведення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3000" i="1" kern="1200" noProof="0" dirty="0"/>
            <a:t>монітор, принтер, навушники, гучномовці тощо;</a:t>
          </a:r>
        </a:p>
      </dsp:txBody>
      <dsp:txXfrm rot="5400000">
        <a:off x="3991217" y="974050"/>
        <a:ext cx="3711432" cy="2922154"/>
      </dsp:txXfrm>
    </dsp:sp>
    <dsp:sp modelId="{DBED9B6A-D549-4C02-8841-4136E74A5AF8}">
      <dsp:nvSpPr>
        <dsp:cNvPr id="0" name=""/>
        <dsp:cNvSpPr/>
      </dsp:nvSpPr>
      <dsp:spPr>
        <a:xfrm rot="16200000">
          <a:off x="7401594" y="579411"/>
          <a:ext cx="4870256" cy="3711432"/>
        </a:xfrm>
        <a:prstGeom prst="flowChartManualOperation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b="1" i="1" kern="1200" noProof="0" dirty="0"/>
            <a:t>Введення та виведення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i="1" u="none" kern="1200" noProof="0" dirty="0"/>
            <a:t>модем</a:t>
          </a:r>
          <a:r>
            <a:rPr lang="uk-UA" sz="2000" i="1" kern="1200" noProof="0" dirty="0"/>
            <a:t>;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i="1" kern="1200" noProof="0" dirty="0"/>
            <a:t>зчитування та записування даних на дисках;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i="1" kern="1200" noProof="0" dirty="0"/>
            <a:t>сенсорний екран.</a:t>
          </a:r>
          <a:endParaRPr lang="uk-UA" sz="1800" i="1" kern="1200" noProof="0" dirty="0"/>
        </a:p>
      </dsp:txBody>
      <dsp:txXfrm rot="5400000">
        <a:off x="7981006" y="974050"/>
        <a:ext cx="3711432" cy="2922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61E35-6C55-4B51-BE17-D9D67599F310}">
      <dsp:nvSpPr>
        <dsp:cNvPr id="0" name=""/>
        <dsp:cNvSpPr/>
      </dsp:nvSpPr>
      <dsp:spPr>
        <a:xfrm>
          <a:off x="-5421257" y="-830121"/>
          <a:ext cx="6455138" cy="6455138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EA9E0-CBE5-43E4-BB02-325D168626A4}">
      <dsp:nvSpPr>
        <dsp:cNvPr id="0" name=""/>
        <dsp:cNvSpPr/>
      </dsp:nvSpPr>
      <dsp:spPr>
        <a:xfrm>
          <a:off x="541262" y="368631"/>
          <a:ext cx="11293499" cy="7376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550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i="1" kern="1200" dirty="0"/>
            <a:t>кількість кольорів</a:t>
          </a:r>
          <a:r>
            <a:rPr lang="en-US" sz="3300" i="1" kern="1200" dirty="0"/>
            <a:t> </a:t>
          </a:r>
          <a:r>
            <a:rPr lang="uk-UA" sz="3300" i="1" kern="1200" dirty="0"/>
            <a:t>для відображення;</a:t>
          </a:r>
        </a:p>
      </dsp:txBody>
      <dsp:txXfrm>
        <a:off x="541262" y="368631"/>
        <a:ext cx="11293499" cy="737646"/>
      </dsp:txXfrm>
    </dsp:sp>
    <dsp:sp modelId="{27878C57-BBF6-4C22-88FA-1C3D4933722D}">
      <dsp:nvSpPr>
        <dsp:cNvPr id="0" name=""/>
        <dsp:cNvSpPr/>
      </dsp:nvSpPr>
      <dsp:spPr>
        <a:xfrm>
          <a:off x="80233" y="276425"/>
          <a:ext cx="922058" cy="9220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2F74AD-5B6A-4346-8349-090AC68FEE9A}">
      <dsp:nvSpPr>
        <dsp:cNvPr id="0" name=""/>
        <dsp:cNvSpPr/>
      </dsp:nvSpPr>
      <dsp:spPr>
        <a:xfrm>
          <a:off x="964172" y="1475293"/>
          <a:ext cx="10870589" cy="737646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550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i="1" kern="1200" noProof="0" dirty="0"/>
            <a:t>роздільна здатність;</a:t>
          </a:r>
        </a:p>
      </dsp:txBody>
      <dsp:txXfrm>
        <a:off x="964172" y="1475293"/>
        <a:ext cx="10870589" cy="737646"/>
      </dsp:txXfrm>
    </dsp:sp>
    <dsp:sp modelId="{E63EBB38-5984-4F74-98F1-254621592311}">
      <dsp:nvSpPr>
        <dsp:cNvPr id="0" name=""/>
        <dsp:cNvSpPr/>
      </dsp:nvSpPr>
      <dsp:spPr>
        <a:xfrm>
          <a:off x="503142" y="1383087"/>
          <a:ext cx="922058" cy="9220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97F79-2755-4E7F-87B4-88629DD167EF}">
      <dsp:nvSpPr>
        <dsp:cNvPr id="0" name=""/>
        <dsp:cNvSpPr/>
      </dsp:nvSpPr>
      <dsp:spPr>
        <a:xfrm>
          <a:off x="964172" y="2581955"/>
          <a:ext cx="10870589" cy="73764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550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i="1" kern="1200" dirty="0">
              <a:solidFill>
                <a:srgbClr val="002060"/>
              </a:solidFill>
            </a:rPr>
            <a:t>довжина діагоналі в дюймах;</a:t>
          </a:r>
        </a:p>
      </dsp:txBody>
      <dsp:txXfrm>
        <a:off x="964172" y="2581955"/>
        <a:ext cx="10870589" cy="737646"/>
      </dsp:txXfrm>
    </dsp:sp>
    <dsp:sp modelId="{D13D7DA6-9D1E-4150-A6AE-C6ABC36166D5}">
      <dsp:nvSpPr>
        <dsp:cNvPr id="0" name=""/>
        <dsp:cNvSpPr/>
      </dsp:nvSpPr>
      <dsp:spPr>
        <a:xfrm>
          <a:off x="503142" y="2489749"/>
          <a:ext cx="922058" cy="9220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7A966C-ADE1-481C-9602-29D743F1F5D5}">
      <dsp:nvSpPr>
        <dsp:cNvPr id="0" name=""/>
        <dsp:cNvSpPr/>
      </dsp:nvSpPr>
      <dsp:spPr>
        <a:xfrm>
          <a:off x="541262" y="3688616"/>
          <a:ext cx="11293499" cy="73764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5507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300" i="1" kern="1200" dirty="0"/>
            <a:t>максимальна частота відновлення зображення.</a:t>
          </a:r>
        </a:p>
      </dsp:txBody>
      <dsp:txXfrm>
        <a:off x="541262" y="3688616"/>
        <a:ext cx="11293499" cy="737646"/>
      </dsp:txXfrm>
    </dsp:sp>
    <dsp:sp modelId="{AA2029A9-878F-42BF-A694-5944B1AD983E}">
      <dsp:nvSpPr>
        <dsp:cNvPr id="0" name=""/>
        <dsp:cNvSpPr/>
      </dsp:nvSpPr>
      <dsp:spPr>
        <a:xfrm>
          <a:off x="80233" y="3596410"/>
          <a:ext cx="922058" cy="9220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61E35-6C55-4B51-BE17-D9D67599F310}">
      <dsp:nvSpPr>
        <dsp:cNvPr id="0" name=""/>
        <dsp:cNvSpPr/>
      </dsp:nvSpPr>
      <dsp:spPr>
        <a:xfrm>
          <a:off x="-5066298" y="-776158"/>
          <a:ext cx="6033473" cy="6033473"/>
        </a:xfrm>
        <a:prstGeom prst="blockArc">
          <a:avLst>
            <a:gd name="adj1" fmla="val 18900000"/>
            <a:gd name="adj2" fmla="val 2700000"/>
            <a:gd name="adj3" fmla="val 35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EA9E0-CBE5-43E4-BB02-325D168626A4}">
      <dsp:nvSpPr>
        <dsp:cNvPr id="0" name=""/>
        <dsp:cNvSpPr/>
      </dsp:nvSpPr>
      <dsp:spPr>
        <a:xfrm>
          <a:off x="506435" y="228640"/>
          <a:ext cx="7550502" cy="9211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719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i="1" kern="1200" dirty="0"/>
            <a:t>повністю відсутнє шкідливе електромагнітне випромінювання;</a:t>
          </a:r>
        </a:p>
      </dsp:txBody>
      <dsp:txXfrm>
        <a:off x="506435" y="228640"/>
        <a:ext cx="7550502" cy="921123"/>
      </dsp:txXfrm>
    </dsp:sp>
    <dsp:sp modelId="{27878C57-BBF6-4C22-88FA-1C3D4933722D}">
      <dsp:nvSpPr>
        <dsp:cNvPr id="0" name=""/>
        <dsp:cNvSpPr/>
      </dsp:nvSpPr>
      <dsp:spPr>
        <a:xfrm>
          <a:off x="75572" y="258338"/>
          <a:ext cx="861726" cy="8617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2F74AD-5B6A-4346-8349-090AC68FEE9A}">
      <dsp:nvSpPr>
        <dsp:cNvPr id="0" name=""/>
        <dsp:cNvSpPr/>
      </dsp:nvSpPr>
      <dsp:spPr>
        <a:xfrm>
          <a:off x="901673" y="1262890"/>
          <a:ext cx="7155264" cy="921123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719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i="1" kern="1200" dirty="0"/>
            <a:t>використовується менше електроенергії;</a:t>
          </a:r>
        </a:p>
      </dsp:txBody>
      <dsp:txXfrm>
        <a:off x="901673" y="1262890"/>
        <a:ext cx="7155264" cy="921123"/>
      </dsp:txXfrm>
    </dsp:sp>
    <dsp:sp modelId="{E63EBB38-5984-4F74-98F1-254621592311}">
      <dsp:nvSpPr>
        <dsp:cNvPr id="0" name=""/>
        <dsp:cNvSpPr/>
      </dsp:nvSpPr>
      <dsp:spPr>
        <a:xfrm>
          <a:off x="470810" y="1292589"/>
          <a:ext cx="861726" cy="8617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97F79-2755-4E7F-87B4-88629DD167EF}">
      <dsp:nvSpPr>
        <dsp:cNvPr id="0" name=""/>
        <dsp:cNvSpPr/>
      </dsp:nvSpPr>
      <dsp:spPr>
        <a:xfrm>
          <a:off x="901673" y="2297141"/>
          <a:ext cx="7155264" cy="9211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719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i="1" kern="1200" dirty="0">
              <a:solidFill>
                <a:srgbClr val="002060"/>
              </a:solidFill>
            </a:rPr>
            <a:t>не створюється ефект мерехтіння;</a:t>
          </a:r>
        </a:p>
      </dsp:txBody>
      <dsp:txXfrm>
        <a:off x="901673" y="2297141"/>
        <a:ext cx="7155264" cy="921123"/>
      </dsp:txXfrm>
    </dsp:sp>
    <dsp:sp modelId="{D13D7DA6-9D1E-4150-A6AE-C6ABC36166D5}">
      <dsp:nvSpPr>
        <dsp:cNvPr id="0" name=""/>
        <dsp:cNvSpPr/>
      </dsp:nvSpPr>
      <dsp:spPr>
        <a:xfrm>
          <a:off x="470810" y="2326840"/>
          <a:ext cx="861726" cy="8617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7A966C-ADE1-481C-9602-29D743F1F5D5}">
      <dsp:nvSpPr>
        <dsp:cNvPr id="0" name=""/>
        <dsp:cNvSpPr/>
      </dsp:nvSpPr>
      <dsp:spPr>
        <a:xfrm>
          <a:off x="506435" y="3331392"/>
          <a:ext cx="7550502" cy="9211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7196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i="1" kern="1200" dirty="0"/>
            <a:t>не спотворюється зображення.</a:t>
          </a:r>
        </a:p>
      </dsp:txBody>
      <dsp:txXfrm>
        <a:off x="506435" y="3331392"/>
        <a:ext cx="7550502" cy="921123"/>
      </dsp:txXfrm>
    </dsp:sp>
    <dsp:sp modelId="{AA2029A9-878F-42BF-A694-5944B1AD983E}">
      <dsp:nvSpPr>
        <dsp:cNvPr id="0" name=""/>
        <dsp:cNvSpPr/>
      </dsp:nvSpPr>
      <dsp:spPr>
        <a:xfrm>
          <a:off x="75572" y="3361091"/>
          <a:ext cx="861726" cy="8617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61E35-6C55-4B51-BE17-D9D67599F310}">
      <dsp:nvSpPr>
        <dsp:cNvPr id="0" name=""/>
        <dsp:cNvSpPr/>
      </dsp:nvSpPr>
      <dsp:spPr>
        <a:xfrm>
          <a:off x="-5553001" y="-850271"/>
          <a:ext cx="6612585" cy="6612585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EA9E0-CBE5-43E4-BB02-325D168626A4}">
      <dsp:nvSpPr>
        <dsp:cNvPr id="0" name=""/>
        <dsp:cNvSpPr/>
      </dsp:nvSpPr>
      <dsp:spPr>
        <a:xfrm>
          <a:off x="681791" y="326081"/>
          <a:ext cx="7369135" cy="13126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978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b="1" i="1" kern="1200" noProof="0" dirty="0"/>
            <a:t>діапазон частот</a:t>
          </a:r>
          <a:r>
            <a:rPr lang="uk-UA" sz="2400" i="1" kern="1200" noProof="0" dirty="0"/>
            <a:t>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i="1" kern="1200" noProof="0" dirty="0"/>
            <a:t>Зазвичай, у межах від 20 </a:t>
          </a:r>
          <a:r>
            <a:rPr lang="uk-UA" sz="2400" i="1" kern="1200" noProof="0" dirty="0" err="1"/>
            <a:t>Гц</a:t>
          </a:r>
          <a:r>
            <a:rPr lang="uk-UA" sz="2400" i="1" kern="1200" noProof="0" dirty="0"/>
            <a:t> до 20 </a:t>
          </a:r>
          <a:r>
            <a:rPr lang="uk-UA" sz="2400" i="1" kern="1200" noProof="0" dirty="0" err="1"/>
            <a:t>кГц</a:t>
          </a:r>
          <a:r>
            <a:rPr lang="uk-UA" sz="2400" i="1" kern="1200" noProof="0" dirty="0"/>
            <a:t>. </a:t>
          </a:r>
        </a:p>
      </dsp:txBody>
      <dsp:txXfrm>
        <a:off x="681791" y="326081"/>
        <a:ext cx="7369135" cy="1312655"/>
      </dsp:txXfrm>
    </dsp:sp>
    <dsp:sp modelId="{27878C57-BBF6-4C22-88FA-1C3D4933722D}">
      <dsp:nvSpPr>
        <dsp:cNvPr id="0" name=""/>
        <dsp:cNvSpPr/>
      </dsp:nvSpPr>
      <dsp:spPr>
        <a:xfrm>
          <a:off x="67786" y="368403"/>
          <a:ext cx="1228010" cy="12280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2F74AD-5B6A-4346-8349-090AC68FEE9A}">
      <dsp:nvSpPr>
        <dsp:cNvPr id="0" name=""/>
        <dsp:cNvSpPr/>
      </dsp:nvSpPr>
      <dsp:spPr>
        <a:xfrm>
          <a:off x="1038897" y="1799693"/>
          <a:ext cx="7012029" cy="1312655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978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b="1" i="1" kern="1200" dirty="0"/>
            <a:t>кількість динаміків</a:t>
          </a:r>
          <a:r>
            <a:rPr lang="uk-UA" sz="2400" i="1" kern="1200" dirty="0"/>
            <a:t>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i="1" kern="1200" dirty="0"/>
            <a:t>Кожний динамік відтворює свій вузький діапазон частот</a:t>
          </a:r>
        </a:p>
      </dsp:txBody>
      <dsp:txXfrm>
        <a:off x="1038897" y="1799693"/>
        <a:ext cx="7012029" cy="1312655"/>
      </dsp:txXfrm>
    </dsp:sp>
    <dsp:sp modelId="{E63EBB38-5984-4F74-98F1-254621592311}">
      <dsp:nvSpPr>
        <dsp:cNvPr id="0" name=""/>
        <dsp:cNvSpPr/>
      </dsp:nvSpPr>
      <dsp:spPr>
        <a:xfrm>
          <a:off x="424891" y="1842016"/>
          <a:ext cx="1228010" cy="12280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97F79-2755-4E7F-87B4-88629DD167EF}">
      <dsp:nvSpPr>
        <dsp:cNvPr id="0" name=""/>
        <dsp:cNvSpPr/>
      </dsp:nvSpPr>
      <dsp:spPr>
        <a:xfrm>
          <a:off x="681791" y="3273306"/>
          <a:ext cx="7369135" cy="13126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978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i="1" kern="1200" dirty="0" err="1">
              <a:solidFill>
                <a:srgbClr val="002060"/>
              </a:solidFill>
            </a:rPr>
            <a:t>потужність</a:t>
          </a:r>
          <a:r>
            <a:rPr lang="ru-RU" sz="2400" i="1" kern="1200" dirty="0">
              <a:solidFill>
                <a:srgbClr val="002060"/>
              </a:solidFill>
            </a:rPr>
            <a:t>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i="1" kern="1200" dirty="0">
              <a:solidFill>
                <a:srgbClr val="002060"/>
              </a:solidFill>
            </a:rPr>
            <a:t>Становить </a:t>
          </a:r>
          <a:r>
            <a:rPr lang="ru-RU" sz="2400" i="1" kern="1200" dirty="0" err="1">
              <a:solidFill>
                <a:srgbClr val="002060"/>
              </a:solidFill>
            </a:rPr>
            <a:t>від</a:t>
          </a:r>
          <a:r>
            <a:rPr lang="ru-RU" sz="2400" i="1" kern="1200" dirty="0">
              <a:solidFill>
                <a:srgbClr val="002060"/>
              </a:solidFill>
            </a:rPr>
            <a:t> 2 до 180 Вт.</a:t>
          </a:r>
          <a:endParaRPr lang="uk-UA" sz="2400" i="1" kern="1200" dirty="0">
            <a:solidFill>
              <a:srgbClr val="002060"/>
            </a:solidFill>
          </a:endParaRPr>
        </a:p>
      </dsp:txBody>
      <dsp:txXfrm>
        <a:off x="681791" y="3273306"/>
        <a:ext cx="7369135" cy="1312655"/>
      </dsp:txXfrm>
    </dsp:sp>
    <dsp:sp modelId="{D13D7DA6-9D1E-4150-A6AE-C6ABC36166D5}">
      <dsp:nvSpPr>
        <dsp:cNvPr id="0" name=""/>
        <dsp:cNvSpPr/>
      </dsp:nvSpPr>
      <dsp:spPr>
        <a:xfrm>
          <a:off x="67786" y="3315629"/>
          <a:ext cx="1228010" cy="12280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" y="-1"/>
            <a:ext cx="4765678" cy="5862955"/>
          </a:xfrm>
          <a:prstGeom prst="rect">
            <a:avLst/>
          </a:prstGeom>
        </p:spPr>
      </p:pic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0" y="3527436"/>
            <a:ext cx="12192000" cy="335756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00484" y="6021300"/>
            <a:ext cx="5699686" cy="991249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Oval 25"/>
          <p:cNvSpPr>
            <a:spLocks noChangeArrowheads="1"/>
          </p:cNvSpPr>
          <p:nvPr userDrawn="1"/>
        </p:nvSpPr>
        <p:spPr bwMode="ltGray">
          <a:xfrm>
            <a:off x="1258888" y="4508512"/>
            <a:ext cx="4248150" cy="1800225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 userDrawn="1"/>
        </p:nvSpPr>
        <p:spPr bwMode="auto">
          <a:xfrm>
            <a:off x="457200" y="6486536"/>
            <a:ext cx="2133600" cy="16827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>
          <a:xfrm>
            <a:off x="3124200" y="6486536"/>
            <a:ext cx="2895600" cy="16827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ctr" defTabSz="914400" rtl="0" eaLnBrk="1" latinLnBrk="0" hangingPunct="1">
              <a:defRPr sz="12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Oval 18"/>
          <p:cNvSpPr>
            <a:spLocks noChangeArrowheads="1"/>
          </p:cNvSpPr>
          <p:nvPr userDrawn="1"/>
        </p:nvSpPr>
        <p:spPr bwMode="gray">
          <a:xfrm>
            <a:off x="276225" y="1255713"/>
            <a:ext cx="4656138" cy="483711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dist="172739" dir="3238358" algn="ctr" rotWithShape="0">
              <a:srgbClr val="19426B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Freeform 21" descr="2"/>
          <p:cNvSpPr>
            <a:spLocks/>
          </p:cNvSpPr>
          <p:nvPr userDrawn="1"/>
        </p:nvSpPr>
        <p:spPr bwMode="gray">
          <a:xfrm>
            <a:off x="376245" y="2147896"/>
            <a:ext cx="2103437" cy="3032125"/>
          </a:xfrm>
          <a:custGeom>
            <a:avLst/>
            <a:gdLst>
              <a:gd name="T0" fmla="*/ 1325 w 1325"/>
              <a:gd name="T1" fmla="*/ 960 h 1910"/>
              <a:gd name="T2" fmla="*/ 414 w 1325"/>
              <a:gd name="T3" fmla="*/ 0 h 1910"/>
              <a:gd name="T4" fmla="*/ 27 w 1325"/>
              <a:gd name="T5" fmla="*/ 1014 h 1910"/>
              <a:gd name="T6" fmla="*/ 402 w 1325"/>
              <a:gd name="T7" fmla="*/ 1910 h 1910"/>
              <a:gd name="T8" fmla="*/ 1325 w 1325"/>
              <a:gd name="T9" fmla="*/ 960 h 1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5" h="1910">
                <a:moveTo>
                  <a:pt x="1325" y="960"/>
                </a:moveTo>
                <a:lnTo>
                  <a:pt x="414" y="0"/>
                </a:lnTo>
                <a:cubicBezTo>
                  <a:pt x="238" y="162"/>
                  <a:pt x="0" y="570"/>
                  <a:pt x="27" y="1014"/>
                </a:cubicBezTo>
                <a:cubicBezTo>
                  <a:pt x="53" y="1458"/>
                  <a:pt x="233" y="1748"/>
                  <a:pt x="402" y="1910"/>
                </a:cubicBezTo>
                <a:lnTo>
                  <a:pt x="1325" y="96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76200" cmpd="sng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 dirty="0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18" name="Freeform 19" descr="4"/>
          <p:cNvSpPr>
            <a:spLocks/>
          </p:cNvSpPr>
          <p:nvPr userDrawn="1"/>
        </p:nvSpPr>
        <p:spPr bwMode="gray">
          <a:xfrm>
            <a:off x="2625727" y="2119317"/>
            <a:ext cx="2139950" cy="3116263"/>
          </a:xfrm>
          <a:custGeom>
            <a:avLst/>
            <a:gdLst>
              <a:gd name="T0" fmla="*/ 951 w 1348"/>
              <a:gd name="T1" fmla="*/ 1963 h 1963"/>
              <a:gd name="T2" fmla="*/ 1338 w 1348"/>
              <a:gd name="T3" fmla="*/ 977 h 1963"/>
              <a:gd name="T4" fmla="*/ 905 w 1348"/>
              <a:gd name="T5" fmla="*/ 0 h 1963"/>
              <a:gd name="T6" fmla="*/ 0 w 1348"/>
              <a:gd name="T7" fmla="*/ 987 h 1963"/>
              <a:gd name="T8" fmla="*/ 951 w 1348"/>
              <a:gd name="T9" fmla="*/ 1963 h 1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8" h="1963">
                <a:moveTo>
                  <a:pt x="951" y="1963"/>
                </a:moveTo>
                <a:cubicBezTo>
                  <a:pt x="1244" y="1689"/>
                  <a:pt x="1348" y="1323"/>
                  <a:pt x="1338" y="977"/>
                </a:cubicBezTo>
                <a:cubicBezTo>
                  <a:pt x="1329" y="629"/>
                  <a:pt x="1132" y="226"/>
                  <a:pt x="905" y="0"/>
                </a:cubicBezTo>
                <a:lnTo>
                  <a:pt x="0" y="987"/>
                </a:lnTo>
                <a:lnTo>
                  <a:pt x="951" y="196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 dirty="0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19" name="Freeform 20" descr="1"/>
          <p:cNvSpPr>
            <a:spLocks/>
          </p:cNvSpPr>
          <p:nvPr userDrawn="1"/>
        </p:nvSpPr>
        <p:spPr bwMode="gray">
          <a:xfrm>
            <a:off x="1130307" y="1416060"/>
            <a:ext cx="2873375" cy="2182813"/>
          </a:xfrm>
          <a:custGeom>
            <a:avLst/>
            <a:gdLst>
              <a:gd name="T0" fmla="*/ 905 w 1810"/>
              <a:gd name="T1" fmla="*/ 1375 h 1375"/>
              <a:gd name="T2" fmla="*/ 1810 w 1810"/>
              <a:gd name="T3" fmla="*/ 395 h 1375"/>
              <a:gd name="T4" fmla="*/ 876 w 1810"/>
              <a:gd name="T5" fmla="*/ 24 h 1375"/>
              <a:gd name="T6" fmla="*/ 0 w 1810"/>
              <a:gd name="T7" fmla="*/ 396 h 1375"/>
              <a:gd name="T8" fmla="*/ 905 w 1810"/>
              <a:gd name="T9" fmla="*/ 1375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1375">
                <a:moveTo>
                  <a:pt x="905" y="1375"/>
                </a:moveTo>
                <a:lnTo>
                  <a:pt x="1810" y="395"/>
                </a:lnTo>
                <a:cubicBezTo>
                  <a:pt x="1612" y="176"/>
                  <a:pt x="1300" y="0"/>
                  <a:pt x="876" y="24"/>
                </a:cubicBezTo>
                <a:cubicBezTo>
                  <a:pt x="452" y="48"/>
                  <a:pt x="252" y="149"/>
                  <a:pt x="0" y="396"/>
                </a:cubicBezTo>
                <a:lnTo>
                  <a:pt x="905" y="1375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20" name="Freeform 22" descr="55282"/>
          <p:cNvSpPr>
            <a:spLocks/>
          </p:cNvSpPr>
          <p:nvPr userDrawn="1"/>
        </p:nvSpPr>
        <p:spPr bwMode="gray">
          <a:xfrm>
            <a:off x="1085855" y="3730636"/>
            <a:ext cx="2962275" cy="2219325"/>
          </a:xfrm>
          <a:custGeom>
            <a:avLst/>
            <a:gdLst>
              <a:gd name="T0" fmla="*/ 927 w 1866"/>
              <a:gd name="T1" fmla="*/ 0 h 1398"/>
              <a:gd name="T2" fmla="*/ 0 w 1866"/>
              <a:gd name="T3" fmla="*/ 975 h 1398"/>
              <a:gd name="T4" fmla="*/ 996 w 1866"/>
              <a:gd name="T5" fmla="*/ 1387 h 1398"/>
              <a:gd name="T6" fmla="*/ 1866 w 1866"/>
              <a:gd name="T7" fmla="*/ 996 h 1398"/>
              <a:gd name="T8" fmla="*/ 927 w 1866"/>
              <a:gd name="T9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6" h="1398">
                <a:moveTo>
                  <a:pt x="927" y="0"/>
                </a:moveTo>
                <a:lnTo>
                  <a:pt x="0" y="975"/>
                </a:lnTo>
                <a:cubicBezTo>
                  <a:pt x="203" y="1204"/>
                  <a:pt x="607" y="1398"/>
                  <a:pt x="996" y="1387"/>
                </a:cubicBezTo>
                <a:cubicBezTo>
                  <a:pt x="1385" y="1375"/>
                  <a:pt x="1707" y="1159"/>
                  <a:pt x="1866" y="996"/>
                </a:cubicBezTo>
                <a:lnTo>
                  <a:pt x="927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3"/>
          <p:cNvSpPr>
            <a:spLocks noChangeArrowheads="1"/>
          </p:cNvSpPr>
          <p:nvPr userDrawn="1"/>
        </p:nvSpPr>
        <p:spPr bwMode="gray">
          <a:xfrm>
            <a:off x="1806578" y="2954337"/>
            <a:ext cx="1655763" cy="16557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920416" y="2606941"/>
            <a:ext cx="1410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5000" b="1" i="1" dirty="0">
                <a:solidFill>
                  <a:srgbClr val="002060"/>
                </a:solidFill>
                <a:latin typeface="Arial" panose="020B0604020202020204" pitchFamily="34" charset="0"/>
              </a:rPr>
              <a:t>8</a:t>
            </a:r>
            <a:endParaRPr lang="uk-UA" sz="15000" b="1" i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4847770" y="584394"/>
            <a:ext cx="7151587" cy="1801607"/>
          </a:xfrm>
        </p:spPr>
        <p:txBody>
          <a:bodyPr anchor="ctr">
            <a:normAutofit/>
          </a:bodyPr>
          <a:lstStyle>
            <a:lvl1pPr algn="r">
              <a:defRPr kumimoji="0" lang="uk-UA" sz="4400" b="1" i="0" u="none" strike="noStrike" kern="1200" cap="none" spc="0" normalizeH="0" baseline="0" dirty="0">
                <a:ln>
                  <a:noFill/>
                </a:ln>
                <a:solidFill>
                  <a:srgbClr val="19426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/>
                <a:ea typeface="+mj-ea"/>
                <a:cs typeface="+mj-cs"/>
              </a:defRPr>
            </a:lvl1pPr>
          </a:lstStyle>
          <a:p>
            <a:r>
              <a:rPr lang="uk-UA" dirty="0"/>
              <a:t>Зразок заголовка</a:t>
            </a:r>
          </a:p>
        </p:txBody>
      </p:sp>
      <p:sp>
        <p:nvSpPr>
          <p:cNvPr id="26" name="Пі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032382" y="3184362"/>
            <a:ext cx="7138989" cy="4034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lang="uk-UA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</a:defRPr>
            </a:lvl1pPr>
          </a:lstStyle>
          <a:p>
            <a:pPr marL="0" marR="0" lvl="0" indent="0" algn="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BBC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uk-UA" dirty="0"/>
              <a:t>Зразок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xmlns="" val="164506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40969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76332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ChangeArrowheads="1"/>
          </p:cNvSpPr>
          <p:nvPr userDrawn="1"/>
        </p:nvSpPr>
        <p:spPr bwMode="gray">
          <a:xfrm>
            <a:off x="0" y="798521"/>
            <a:ext cx="12192000" cy="312737"/>
          </a:xfrm>
          <a:prstGeom prst="rect">
            <a:avLst/>
          </a:prstGeom>
          <a:solidFill>
            <a:srgbClr val="1942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white">
          <a:xfrm>
            <a:off x="0" y="11"/>
            <a:ext cx="12192000" cy="83661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9" name="Group 17"/>
          <p:cNvGrpSpPr>
            <a:grpSpLocks/>
          </p:cNvGrpSpPr>
          <p:nvPr userDrawn="1"/>
        </p:nvGrpSpPr>
        <p:grpSpPr bwMode="auto">
          <a:xfrm>
            <a:off x="10287570" y="188919"/>
            <a:ext cx="1665288" cy="1512887"/>
            <a:chOff x="4604" y="119"/>
            <a:chExt cx="1049" cy="953"/>
          </a:xfrm>
        </p:grpSpPr>
        <p:sp>
          <p:nvSpPr>
            <p:cNvPr id="10" name="Oval 18"/>
            <p:cNvSpPr>
              <a:spLocks noChangeArrowheads="1"/>
            </p:cNvSpPr>
            <p:nvPr userDrawn="1"/>
          </p:nvSpPr>
          <p:spPr bwMode="gray">
            <a:xfrm>
              <a:off x="4921" y="845"/>
              <a:ext cx="732" cy="227"/>
            </a:xfrm>
            <a:prstGeom prst="ellipse">
              <a:avLst/>
            </a:prstGeom>
            <a:gradFill rotWithShape="1">
              <a:gsLst>
                <a:gs pos="0">
                  <a:srgbClr val="19426B"/>
                </a:gs>
                <a:gs pos="100000">
                  <a:srgbClr val="19426B">
                    <a:gamma/>
                    <a:tint val="0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604" y="119"/>
              <a:ext cx="932" cy="9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63500" dir="2212194" algn="ctr" rotWithShape="0">
                <a:srgbClr val="19426B"/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Freeform 20" descr="4"/>
            <p:cNvSpPr>
              <a:spLocks/>
            </p:cNvSpPr>
            <p:nvPr userDrawn="1"/>
          </p:nvSpPr>
          <p:spPr bwMode="gray">
            <a:xfrm>
              <a:off x="5077" y="281"/>
              <a:ext cx="426" cy="588"/>
            </a:xfrm>
            <a:custGeom>
              <a:avLst/>
              <a:gdLst>
                <a:gd name="T0" fmla="*/ 951 w 1348"/>
                <a:gd name="T1" fmla="*/ 1963 h 1963"/>
                <a:gd name="T2" fmla="*/ 1338 w 1348"/>
                <a:gd name="T3" fmla="*/ 977 h 1963"/>
                <a:gd name="T4" fmla="*/ 905 w 1348"/>
                <a:gd name="T5" fmla="*/ 0 h 1963"/>
                <a:gd name="T6" fmla="*/ 0 w 1348"/>
                <a:gd name="T7" fmla="*/ 987 h 1963"/>
                <a:gd name="T8" fmla="*/ 951 w 1348"/>
                <a:gd name="T9" fmla="*/ 1963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963">
                  <a:moveTo>
                    <a:pt x="951" y="1963"/>
                  </a:moveTo>
                  <a:cubicBezTo>
                    <a:pt x="1244" y="1689"/>
                    <a:pt x="1348" y="1323"/>
                    <a:pt x="1338" y="977"/>
                  </a:cubicBezTo>
                  <a:cubicBezTo>
                    <a:pt x="1329" y="629"/>
                    <a:pt x="1132" y="226"/>
                    <a:pt x="905" y="0"/>
                  </a:cubicBezTo>
                  <a:lnTo>
                    <a:pt x="0" y="987"/>
                  </a:lnTo>
                  <a:lnTo>
                    <a:pt x="951" y="1963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Freeform 21" descr="1"/>
            <p:cNvSpPr>
              <a:spLocks/>
            </p:cNvSpPr>
            <p:nvPr userDrawn="1"/>
          </p:nvSpPr>
          <p:spPr bwMode="gray">
            <a:xfrm>
              <a:off x="4779" y="144"/>
              <a:ext cx="572" cy="416"/>
            </a:xfrm>
            <a:custGeom>
              <a:avLst/>
              <a:gdLst>
                <a:gd name="T0" fmla="*/ 905 w 1810"/>
                <a:gd name="T1" fmla="*/ 1388 h 1388"/>
                <a:gd name="T2" fmla="*/ 1810 w 1810"/>
                <a:gd name="T3" fmla="*/ 408 h 1388"/>
                <a:gd name="T4" fmla="*/ 874 w 1810"/>
                <a:gd name="T5" fmla="*/ 40 h 1388"/>
                <a:gd name="T6" fmla="*/ 0 w 1810"/>
                <a:gd name="T7" fmla="*/ 409 h 1388"/>
                <a:gd name="T8" fmla="*/ 905 w 1810"/>
                <a:gd name="T9" fmla="*/ 1388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0" h="1388">
                  <a:moveTo>
                    <a:pt x="905" y="1388"/>
                  </a:moveTo>
                  <a:lnTo>
                    <a:pt x="1810" y="408"/>
                  </a:lnTo>
                  <a:cubicBezTo>
                    <a:pt x="1612" y="189"/>
                    <a:pt x="1272" y="0"/>
                    <a:pt x="874" y="40"/>
                  </a:cubicBezTo>
                  <a:cubicBezTo>
                    <a:pt x="541" y="52"/>
                    <a:pt x="252" y="162"/>
                    <a:pt x="0" y="409"/>
                  </a:cubicBezTo>
                  <a:lnTo>
                    <a:pt x="905" y="1388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Freeform 22" descr="2"/>
            <p:cNvSpPr>
              <a:spLocks/>
            </p:cNvSpPr>
            <p:nvPr userDrawn="1"/>
          </p:nvSpPr>
          <p:spPr bwMode="gray">
            <a:xfrm>
              <a:off x="4629" y="286"/>
              <a:ext cx="419" cy="572"/>
            </a:xfrm>
            <a:custGeom>
              <a:avLst/>
              <a:gdLst>
                <a:gd name="T0" fmla="*/ 1325 w 1325"/>
                <a:gd name="T1" fmla="*/ 960 h 1910"/>
                <a:gd name="T2" fmla="*/ 414 w 1325"/>
                <a:gd name="T3" fmla="*/ 0 h 1910"/>
                <a:gd name="T4" fmla="*/ 27 w 1325"/>
                <a:gd name="T5" fmla="*/ 1014 h 1910"/>
                <a:gd name="T6" fmla="*/ 402 w 1325"/>
                <a:gd name="T7" fmla="*/ 1910 h 1910"/>
                <a:gd name="T8" fmla="*/ 1325 w 1325"/>
                <a:gd name="T9" fmla="*/ 960 h 1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5" h="1910">
                  <a:moveTo>
                    <a:pt x="1325" y="960"/>
                  </a:moveTo>
                  <a:lnTo>
                    <a:pt x="414" y="0"/>
                  </a:lnTo>
                  <a:cubicBezTo>
                    <a:pt x="238" y="162"/>
                    <a:pt x="0" y="570"/>
                    <a:pt x="27" y="1014"/>
                  </a:cubicBezTo>
                  <a:cubicBezTo>
                    <a:pt x="53" y="1458"/>
                    <a:pt x="233" y="1748"/>
                    <a:pt x="402" y="1910"/>
                  </a:cubicBezTo>
                  <a:lnTo>
                    <a:pt x="1325" y="96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Freeform 23" descr="55282"/>
            <p:cNvSpPr>
              <a:spLocks/>
            </p:cNvSpPr>
            <p:nvPr userDrawn="1"/>
          </p:nvSpPr>
          <p:spPr bwMode="gray">
            <a:xfrm>
              <a:off x="4770" y="585"/>
              <a:ext cx="590" cy="418"/>
            </a:xfrm>
            <a:custGeom>
              <a:avLst/>
              <a:gdLst>
                <a:gd name="T0" fmla="*/ 927 w 1866"/>
                <a:gd name="T1" fmla="*/ 0 h 1398"/>
                <a:gd name="T2" fmla="*/ 0 w 1866"/>
                <a:gd name="T3" fmla="*/ 975 h 1398"/>
                <a:gd name="T4" fmla="*/ 996 w 1866"/>
                <a:gd name="T5" fmla="*/ 1387 h 1398"/>
                <a:gd name="T6" fmla="*/ 1866 w 1866"/>
                <a:gd name="T7" fmla="*/ 996 h 1398"/>
                <a:gd name="T8" fmla="*/ 927 w 1866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6" h="1398">
                  <a:moveTo>
                    <a:pt x="927" y="0"/>
                  </a:moveTo>
                  <a:lnTo>
                    <a:pt x="0" y="975"/>
                  </a:lnTo>
                  <a:cubicBezTo>
                    <a:pt x="203" y="1204"/>
                    <a:pt x="607" y="1398"/>
                    <a:pt x="996" y="1387"/>
                  </a:cubicBezTo>
                  <a:cubicBezTo>
                    <a:pt x="1385" y="1375"/>
                    <a:pt x="1707" y="1159"/>
                    <a:pt x="1866" y="996"/>
                  </a:cubicBezTo>
                  <a:lnTo>
                    <a:pt x="927" y="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 userDrawn="1"/>
          </p:nvSpPr>
          <p:spPr bwMode="gray">
            <a:xfrm>
              <a:off x="4914" y="438"/>
              <a:ext cx="329" cy="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777240" y="566632"/>
            <a:ext cx="756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uk-UA" sz="4400" b="1" i="1" dirty="0">
                <a:solidFill>
                  <a:srgbClr val="19426B"/>
                </a:solidFill>
                <a:latin typeface="Arial" panose="020B0604020202020204" pitchFamily="34" charset="0"/>
              </a:rPr>
              <a:t>8</a:t>
            </a:r>
          </a:p>
        </p:txBody>
      </p:sp>
      <p:grpSp>
        <p:nvGrpSpPr>
          <p:cNvPr id="19" name="Групувати 18"/>
          <p:cNvGrpSpPr/>
          <p:nvPr userDrawn="1"/>
        </p:nvGrpSpPr>
        <p:grpSpPr>
          <a:xfrm>
            <a:off x="-15225" y="6529734"/>
            <a:ext cx="4680520" cy="328282"/>
            <a:chOff x="467544" y="6485698"/>
            <a:chExt cx="4680520" cy="328281"/>
          </a:xfrm>
        </p:grpSpPr>
        <p:pic>
          <p:nvPicPr>
            <p:cNvPr id="20" name="Picture 3" descr="E:\Робота\Вчитель Інформатики\~~~Сайт~~~\teach-inf.at.ua\FTP\krfb_6465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296" y="6485698"/>
              <a:ext cx="321568" cy="32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67544" y="6506203"/>
              <a:ext cx="4680520" cy="307776"/>
            </a:xfrm>
            <a:prstGeom prst="rect">
              <a:avLst/>
            </a:prstGeom>
            <a:noFill/>
          </p:spPr>
        </p:sp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>
              <a:defRPr kumimoji="0" lang="uk-UA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</a:defRPr>
            </a:lvl1pPr>
          </a:lstStyle>
          <a:p>
            <a:pPr marL="0" lvl="0" fontAlgn="base">
              <a:lnSpc>
                <a:spcPct val="100000"/>
              </a:lnSpc>
              <a:spcAft>
                <a:spcPct val="0"/>
              </a:spcAft>
            </a:pPr>
            <a:r>
              <a:rPr lang="uk-UA" dirty="0"/>
              <a:t>Зразок заголовка</a:t>
            </a:r>
          </a:p>
        </p:txBody>
      </p:sp>
    </p:spTree>
    <p:extLst>
      <p:ext uri="{BB962C8B-B14F-4D97-AF65-F5344CB8AC3E}">
        <p14:creationId xmlns:p14="http://schemas.microsoft.com/office/powerpoint/2010/main" xmlns="" val="171739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72391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і області з вмі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91403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27997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86459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04038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53831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0389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92280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diagramData" Target="../diagrams/data2.xml"/><Relationship Id="rId21" Type="http://schemas.microsoft.com/office/2007/relationships/hdphoto" Target="../media/hdphoto7.wdp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3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hdphoto" Target="../media/hdphoto5.wdp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4.png"/><Relationship Id="rId23" Type="http://schemas.microsoft.com/office/2007/relationships/diagramDrawing" Target="../diagrams/drawing2.xml"/><Relationship Id="rId10" Type="http://schemas.openxmlformats.org/officeDocument/2006/relationships/image" Target="../media/image40.png"/><Relationship Id="rId19" Type="http://schemas.microsoft.com/office/2007/relationships/hdphoto" Target="../media/hdphoto6.wdp"/><Relationship Id="rId4" Type="http://schemas.openxmlformats.org/officeDocument/2006/relationships/diagramLayout" Target="../diagrams/layout2.xml"/><Relationship Id="rId9" Type="http://schemas.microsoft.com/office/2007/relationships/hdphoto" Target="../media/hdphoto4.wdp"/><Relationship Id="rId14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47771" y="682870"/>
            <a:ext cx="7137066" cy="1801607"/>
          </a:xfrm>
        </p:spPr>
        <p:txBody>
          <a:bodyPr>
            <a:noAutofit/>
          </a:bodyPr>
          <a:lstStyle/>
          <a:p>
            <a:r>
              <a:rPr lang="uk-UA" sz="2800" dirty="0"/>
              <a:t>Пам'ять комп’ютера. Зовнішні та внутрішні запам’ятовуючі пристрої. Пристрої введення та виведення даних. Пристрої, що входять до складу мультимедійного обладнання. Технічні характеристики складових </a:t>
            </a:r>
            <a:r>
              <a:rPr lang="uk-UA" sz="2800" dirty="0" smtClean="0"/>
              <a:t>комп’ютера </a:t>
            </a:r>
            <a:endParaRPr lang="uk-UA" sz="2800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4294967295"/>
          </p:nvPr>
        </p:nvSpPr>
        <p:spPr>
          <a:xfrm>
            <a:off x="5032382" y="3184362"/>
            <a:ext cx="7138989" cy="40341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uk-UA" sz="1600" b="1" dirty="0">
                <a:solidFill>
                  <a:srgbClr val="FFFFFF"/>
                </a:solidFill>
                <a:latin typeface="Verdana"/>
              </a:rPr>
              <a:t>За новою програмою</a:t>
            </a:r>
          </a:p>
        </p:txBody>
      </p:sp>
      <p:sp>
        <p:nvSpPr>
          <p:cNvPr id="6" name="Округлена прямокутна виноска 5"/>
          <p:cNvSpPr/>
          <p:nvPr/>
        </p:nvSpPr>
        <p:spPr>
          <a:xfrm>
            <a:off x="126612" y="6175807"/>
            <a:ext cx="2448272" cy="619472"/>
          </a:xfrm>
          <a:prstGeom prst="wedgeRoundRectCallout">
            <a:avLst>
              <a:gd name="adj1" fmla="val 367"/>
              <a:gd name="adj2" fmla="val 49864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Урок 5</a:t>
            </a:r>
          </a:p>
        </p:txBody>
      </p:sp>
      <p:pic>
        <p:nvPicPr>
          <p:cNvPr id="24578" name="Picture 2" descr="computer, desktop, pc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6027" y="3386067"/>
            <a:ext cx="2965934" cy="29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ompact, flash, memory, mou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7403" y="3721796"/>
            <a:ext cx="2294473" cy="22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5743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9" y="1196763"/>
            <a:ext cx="6923152" cy="526297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 err="1">
                <a:solidFill>
                  <a:srgbClr val="FFFF00"/>
                </a:solidFill>
              </a:rPr>
              <a:t>Відеопам’ять</a:t>
            </a:r>
            <a:r>
              <a:rPr lang="uk-UA" sz="2800" b="1" i="1" kern="0" dirty="0">
                <a:solidFill>
                  <a:srgbClr val="FFFFFF"/>
                </a:solidFill>
              </a:rPr>
              <a:t> — швидка оперативна пам’ять для зберігання коду зображення, що відображається на екрані монітора. </a:t>
            </a:r>
            <a:r>
              <a:rPr lang="uk-UA" sz="2800" b="1" i="1" kern="0" dirty="0" err="1">
                <a:solidFill>
                  <a:srgbClr val="FFFFFF"/>
                </a:solidFill>
              </a:rPr>
              <a:t>Відеопам’ять</a:t>
            </a:r>
            <a:r>
              <a:rPr lang="uk-UA" sz="2800" b="1" i="1" kern="0" dirty="0">
                <a:solidFill>
                  <a:srgbClr val="FFFFFF"/>
                </a:solidFill>
              </a:rPr>
              <a:t> (</a:t>
            </a:r>
            <a:r>
              <a:rPr lang="en-US" sz="2800" b="1" i="1" kern="0" dirty="0">
                <a:solidFill>
                  <a:srgbClr val="FFFF00"/>
                </a:solidFill>
              </a:rPr>
              <a:t>VRAM</a:t>
            </a:r>
            <a:r>
              <a:rPr lang="en-US" sz="2800" b="1" i="1" kern="0" dirty="0">
                <a:solidFill>
                  <a:srgbClr val="FFFFFF"/>
                </a:solidFill>
              </a:rPr>
              <a:t> — </a:t>
            </a:r>
            <a:r>
              <a:rPr lang="uk-UA" sz="2800" b="1" i="1" kern="0" dirty="0">
                <a:solidFill>
                  <a:srgbClr val="FFFFFF"/>
                </a:solidFill>
              </a:rPr>
              <a:t>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</a:t>
            </a:r>
            <a:r>
              <a:rPr lang="en-US" sz="2800" b="1" i="1" kern="0" dirty="0">
                <a:solidFill>
                  <a:srgbClr val="FFFF00"/>
                </a:solidFill>
              </a:rPr>
              <a:t>V</a:t>
            </a:r>
            <a:r>
              <a:rPr lang="en-US" sz="2800" b="1" i="1" kern="0" dirty="0">
                <a:solidFill>
                  <a:srgbClr val="FFFFFF"/>
                </a:solidFill>
              </a:rPr>
              <a:t>ideo </a:t>
            </a:r>
            <a:r>
              <a:rPr lang="en-US" sz="2800" b="1" i="1" kern="0" dirty="0">
                <a:solidFill>
                  <a:srgbClr val="FFFF00"/>
                </a:solidFill>
              </a:rPr>
              <a:t>R</a:t>
            </a:r>
            <a:r>
              <a:rPr lang="en-US" sz="2800" b="1" i="1" kern="0" dirty="0">
                <a:solidFill>
                  <a:srgbClr val="FFFFFF"/>
                </a:solidFill>
              </a:rPr>
              <a:t>andom </a:t>
            </a:r>
            <a:r>
              <a:rPr lang="en-US" sz="2800" b="1" i="1" kern="0" dirty="0">
                <a:solidFill>
                  <a:srgbClr val="FFFF00"/>
                </a:solidFill>
              </a:rPr>
              <a:t>A</a:t>
            </a:r>
            <a:r>
              <a:rPr lang="en-US" sz="2800" b="1" i="1" kern="0" dirty="0">
                <a:solidFill>
                  <a:srgbClr val="FFFFFF"/>
                </a:solidFill>
              </a:rPr>
              <a:t>ccess </a:t>
            </a:r>
            <a:r>
              <a:rPr lang="en-US" sz="2800" b="1" i="1" kern="0" dirty="0">
                <a:solidFill>
                  <a:srgbClr val="FFFF00"/>
                </a:solidFill>
              </a:rPr>
              <a:t>M</a:t>
            </a:r>
            <a:r>
              <a:rPr lang="en-US" sz="2800" b="1" i="1" kern="0" dirty="0">
                <a:solidFill>
                  <a:srgbClr val="FFFFFF"/>
                </a:solidFill>
              </a:rPr>
              <a:t>emory) </a:t>
            </a:r>
            <a:r>
              <a:rPr lang="uk-UA" sz="2800" b="1" i="1" kern="0" dirty="0">
                <a:solidFill>
                  <a:srgbClr val="FFFFFF"/>
                </a:solidFill>
              </a:rPr>
              <a:t>розміщена на </a:t>
            </a:r>
            <a:r>
              <a:rPr lang="uk-UA" sz="2800" b="1" i="1" kern="0" dirty="0" err="1">
                <a:solidFill>
                  <a:srgbClr val="FFFF00"/>
                </a:solidFill>
              </a:rPr>
              <a:t>відеокарті</a:t>
            </a:r>
            <a:r>
              <a:rPr lang="uk-UA" sz="2800" b="1" i="1" kern="0" dirty="0">
                <a:solidFill>
                  <a:srgbClr val="FFFFFF"/>
                </a:solidFill>
              </a:rPr>
              <a:t>. Найпродуктивніші </a:t>
            </a:r>
            <a:r>
              <a:rPr lang="uk-UA" sz="2800" b="1" i="1" kern="0" dirty="0" err="1">
                <a:solidFill>
                  <a:srgbClr val="FFFFFF"/>
                </a:solidFill>
              </a:rPr>
              <a:t>відеокарти</a:t>
            </a:r>
            <a:r>
              <a:rPr lang="uk-UA" sz="2800" b="1" i="1" kern="0" dirty="0">
                <a:solidFill>
                  <a:srgbClr val="FFFFFF"/>
                </a:solidFill>
              </a:rPr>
              <a:t> застосовують для комп’ютерних ігор або для роботи з просторовими зображеннями.</a:t>
            </a:r>
          </a:p>
        </p:txBody>
      </p:sp>
      <p:pic>
        <p:nvPicPr>
          <p:cNvPr id="4098" name="Picture 2" descr="http://gecid.com/data/news/200903151230-9073/img/Inno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1062" y="3727164"/>
            <a:ext cx="4696254" cy="31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ferra.ru/images/303/3032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4760" y="1196763"/>
            <a:ext cx="4145280" cy="28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1130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24676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Чим більшою є ємність </a:t>
            </a:r>
            <a:r>
              <a:rPr lang="uk-UA" sz="2800" b="1" i="1" kern="0" dirty="0" err="1">
                <a:solidFill>
                  <a:srgbClr val="FFFF00"/>
                </a:solidFill>
              </a:rPr>
              <a:t>відеопам’яті</a:t>
            </a:r>
            <a:r>
              <a:rPr lang="uk-UA" sz="2800" b="1" i="1" kern="0" dirty="0">
                <a:solidFill>
                  <a:srgbClr val="FFFFFF"/>
                </a:solidFill>
              </a:rPr>
              <a:t> комп’ютера, тим більші можливості відображення на моніторі графіків з високою роздільною здатністю й великою кількістю кольорів. Ємність </a:t>
            </a:r>
            <a:r>
              <a:rPr lang="uk-UA" sz="2800" b="1" i="1" kern="0" dirty="0" err="1">
                <a:solidFill>
                  <a:srgbClr val="FFFFFF"/>
                </a:solidFill>
              </a:rPr>
              <a:t>відеопам’яті</a:t>
            </a:r>
            <a:r>
              <a:rPr lang="uk-UA" sz="2800" b="1" i="1" kern="0" dirty="0">
                <a:solidFill>
                  <a:srgbClr val="FFFFFF"/>
                </a:solidFill>
              </a:rPr>
              <a:t> сучасних комп’ютерів становить від 256 </a:t>
            </a:r>
            <a:r>
              <a:rPr lang="uk-UA" sz="2800" b="1" i="1" kern="0" dirty="0" err="1">
                <a:solidFill>
                  <a:srgbClr val="FFFFFF"/>
                </a:solidFill>
              </a:rPr>
              <a:t>Мб</a:t>
            </a:r>
            <a:r>
              <a:rPr lang="uk-UA" sz="2800" b="1" i="1" kern="0" dirty="0">
                <a:solidFill>
                  <a:srgbClr val="FFFFFF"/>
                </a:solidFill>
              </a:rPr>
              <a:t> до 12 </a:t>
            </a:r>
            <a:r>
              <a:rPr lang="uk-UA" sz="2800" b="1" i="1" kern="0" dirty="0" err="1">
                <a:solidFill>
                  <a:srgbClr val="FFFFFF"/>
                </a:solidFill>
              </a:rPr>
              <a:t>Гб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08" y="3517674"/>
            <a:ext cx="4848335" cy="144655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800" b="1" i="1" kern="0" dirty="0">
                <a:solidFill>
                  <a:schemeClr val="bg1"/>
                </a:solidFill>
              </a:rPr>
              <a:t>512 </a:t>
            </a:r>
            <a:r>
              <a:rPr lang="uk-UA" sz="8800" b="1" i="1" kern="0" dirty="0" err="1">
                <a:solidFill>
                  <a:schemeClr val="bg1"/>
                </a:solidFill>
              </a:rPr>
              <a:t>Мб</a:t>
            </a:r>
            <a:endParaRPr lang="uk-UA" sz="8800" b="1" i="1" kern="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3815" y="3517674"/>
            <a:ext cx="4848335" cy="14465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8800" b="1" i="1" kern="0" dirty="0">
                <a:solidFill>
                  <a:schemeClr val="bg1"/>
                </a:solidFill>
              </a:rPr>
              <a:t>12 </a:t>
            </a:r>
            <a:r>
              <a:rPr lang="uk-UA" sz="8800" b="1" i="1" kern="0" dirty="0" err="1">
                <a:solidFill>
                  <a:schemeClr val="bg1"/>
                </a:solidFill>
              </a:rPr>
              <a:t>Гб</a:t>
            </a:r>
            <a:endParaRPr lang="uk-UA" sz="8800" b="1" i="1" kern="0" dirty="0">
              <a:solidFill>
                <a:schemeClr val="bg1"/>
              </a:solidFill>
            </a:endParaRPr>
          </a:p>
        </p:txBody>
      </p:sp>
      <p:sp>
        <p:nvSpPr>
          <p:cNvPr id="9" name="Стрілка вправо 8"/>
          <p:cNvSpPr/>
          <p:nvPr/>
        </p:nvSpPr>
        <p:spPr>
          <a:xfrm>
            <a:off x="5175422" y="3708469"/>
            <a:ext cx="1843314" cy="148045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124" name="Picture 4" descr="http://i1.rozetka.ua/goods/7190/asus_210-1gd3-l_images_719037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8355" y="4994704"/>
            <a:ext cx="3215640" cy="18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10.newegg.com/ProductImage/14-121-923-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98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99771" y="4896381"/>
            <a:ext cx="2596422" cy="194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968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24676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Кеш-пам’ять</a:t>
            </a:r>
            <a:r>
              <a:rPr lang="uk-UA" sz="2800" b="1" i="1" kern="0" dirty="0">
                <a:solidFill>
                  <a:srgbClr val="FFFFFF"/>
                </a:solidFill>
              </a:rPr>
              <a:t> — це спеціальний вид пам’яті або частини ОЗП, де зберігаються копії часто використовуваних даних. Кеш-пам’ять забезпечує швидкий доступ до них.</a:t>
            </a:r>
          </a:p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Кеш-пам’ять сучасних комп’ютерів має кілька рівнів: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09" y="3563388"/>
            <a:ext cx="3916809" cy="53258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Першого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38675" y="3563388"/>
            <a:ext cx="3916809" cy="53258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Другого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5341" y="3548952"/>
            <a:ext cx="3916809" cy="53258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Третього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09" y="4183777"/>
            <a:ext cx="3916809" cy="138499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в більшості процесорів - </a:t>
            </a:r>
            <a:r>
              <a:rPr lang="uk-UA" sz="2800" b="1" i="1" kern="0" dirty="0">
                <a:solidFill>
                  <a:srgbClr val="FFFF00"/>
                </a:solidFill>
              </a:rPr>
              <a:t>128 </a:t>
            </a:r>
            <a:r>
              <a:rPr lang="uk-UA" sz="2800" b="1" i="1" kern="0" dirty="0" err="1">
                <a:solidFill>
                  <a:srgbClr val="FFFF00"/>
                </a:solidFill>
              </a:rPr>
              <a:t>Кбайт</a:t>
            </a:r>
            <a:endParaRPr lang="uk-UA" sz="2800" b="1" i="1" kern="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8675" y="4183777"/>
            <a:ext cx="3916809" cy="138499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для настільних ПК становить </a:t>
            </a:r>
            <a:r>
              <a:rPr lang="uk-UA" sz="2800" b="1" i="1" kern="0" dirty="0">
                <a:solidFill>
                  <a:srgbClr val="FFFF00"/>
                </a:solidFill>
              </a:rPr>
              <a:t>1-8 </a:t>
            </a:r>
            <a:r>
              <a:rPr lang="uk-UA" sz="2800" b="1" i="1" kern="0" dirty="0" err="1">
                <a:solidFill>
                  <a:srgbClr val="FFFF00"/>
                </a:solidFill>
              </a:rPr>
              <a:t>Мбайт</a:t>
            </a:r>
            <a:endParaRPr lang="uk-UA" sz="2800" b="1" i="1" kern="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5341" y="4169341"/>
            <a:ext cx="3916809" cy="138499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2-20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 err="1">
                <a:solidFill>
                  <a:srgbClr val="FFFF00"/>
                </a:solidFill>
              </a:rPr>
              <a:t>Мбайт</a:t>
            </a:r>
            <a:endParaRPr lang="uk-UA" sz="2800" b="1" i="1" kern="0">
              <a:solidFill>
                <a:srgbClr val="FFFF00"/>
              </a:solidFill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uk-UA" sz="2800" b="1" i="1" kern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7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Для тривалого зберігання даних призначено  </a:t>
            </a:r>
            <a:r>
              <a:rPr lang="uk-UA" sz="2800" b="1" i="1" kern="0" dirty="0">
                <a:solidFill>
                  <a:srgbClr val="FFFF00"/>
                </a:solidFill>
              </a:rPr>
              <a:t>зовнішню пам’ять</a:t>
            </a:r>
            <a:r>
              <a:rPr lang="uk-UA" sz="2800" b="1" i="1" kern="0" dirty="0">
                <a:solidFill>
                  <a:srgbClr val="FFFFFF"/>
                </a:solidFill>
              </a:rPr>
              <a:t>, або носії даних:</a:t>
            </a:r>
          </a:p>
        </p:txBody>
      </p:sp>
      <p:sp>
        <p:nvSpPr>
          <p:cNvPr id="7" name="Shape 217"/>
          <p:cNvSpPr/>
          <p:nvPr/>
        </p:nvSpPr>
        <p:spPr>
          <a:xfrm>
            <a:off x="9560490" y="2231624"/>
            <a:ext cx="2524632" cy="23961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" name="Shape 219"/>
          <p:cNvSpPr/>
          <p:nvPr/>
        </p:nvSpPr>
        <p:spPr>
          <a:xfrm>
            <a:off x="9196861" y="5577332"/>
            <a:ext cx="1373186" cy="13430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" name="Shape 216"/>
          <p:cNvSpPr/>
          <p:nvPr/>
        </p:nvSpPr>
        <p:spPr>
          <a:xfrm>
            <a:off x="355315" y="3211236"/>
            <a:ext cx="2663825" cy="258921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1" name="Прямокутна виноска 10"/>
          <p:cNvSpPr/>
          <p:nvPr/>
        </p:nvSpPr>
        <p:spPr>
          <a:xfrm>
            <a:off x="72007" y="2215207"/>
            <a:ext cx="4122075" cy="855691"/>
          </a:xfrm>
          <a:prstGeom prst="wedgeRectCallout">
            <a:avLst>
              <a:gd name="adj1" fmla="val 294"/>
              <a:gd name="adj2" fmla="val 137133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Жорсткий магнітний диск (</a:t>
            </a:r>
            <a:r>
              <a:rPr kumimoji="0" lang="uk-UA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вінчестр</a:t>
            </a: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)</a:t>
            </a:r>
          </a:p>
        </p:txBody>
      </p:sp>
      <p:sp>
        <p:nvSpPr>
          <p:cNvPr id="12" name="Прямокутна виноска 11"/>
          <p:cNvSpPr/>
          <p:nvPr/>
        </p:nvSpPr>
        <p:spPr>
          <a:xfrm>
            <a:off x="72007" y="5615209"/>
            <a:ext cx="4170695" cy="1184942"/>
          </a:xfrm>
          <a:prstGeom prst="wedgeRectCallout">
            <a:avLst>
              <a:gd name="adj1" fmla="val 65514"/>
              <a:gd name="adj2" fmla="val -43048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Зовнішній жорсткий магнітний диск (</a:t>
            </a:r>
            <a:r>
              <a:rPr kumimoji="0" lang="uk-UA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вінчестр</a:t>
            </a: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)</a:t>
            </a:r>
          </a:p>
        </p:txBody>
      </p:sp>
      <p:sp>
        <p:nvSpPr>
          <p:cNvPr id="13" name="Прямокутна виноска 12"/>
          <p:cNvSpPr/>
          <p:nvPr/>
        </p:nvSpPr>
        <p:spPr>
          <a:xfrm>
            <a:off x="7193613" y="2213850"/>
            <a:ext cx="2496294" cy="857047"/>
          </a:xfrm>
          <a:prstGeom prst="wedgeRectCallout">
            <a:avLst>
              <a:gd name="adj1" fmla="val 66447"/>
              <a:gd name="adj2" fmla="val 119892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Оптичний диск</a:t>
            </a:r>
          </a:p>
        </p:txBody>
      </p:sp>
      <p:sp>
        <p:nvSpPr>
          <p:cNvPr id="14" name="Прямокутна виноска 13"/>
          <p:cNvSpPr/>
          <p:nvPr/>
        </p:nvSpPr>
        <p:spPr>
          <a:xfrm>
            <a:off x="4352473" y="2215206"/>
            <a:ext cx="2745574" cy="855691"/>
          </a:xfrm>
          <a:prstGeom prst="wedgeRectCallout">
            <a:avLst>
              <a:gd name="adj1" fmla="val -745"/>
              <a:gd name="adj2" fmla="val 96704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Флеш-накопичувач</a:t>
            </a:r>
          </a:p>
        </p:txBody>
      </p:sp>
      <p:sp>
        <p:nvSpPr>
          <p:cNvPr id="15" name="Прямокутна виноска 14"/>
          <p:cNvSpPr/>
          <p:nvPr/>
        </p:nvSpPr>
        <p:spPr>
          <a:xfrm>
            <a:off x="7713252" y="4471797"/>
            <a:ext cx="2302119" cy="864554"/>
          </a:xfrm>
          <a:prstGeom prst="wedgeRectCallout">
            <a:avLst>
              <a:gd name="adj1" fmla="val 59237"/>
              <a:gd name="adj2" fmla="val 82646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Карта пам’яті</a:t>
            </a:r>
          </a:p>
        </p:txBody>
      </p:sp>
      <p:pic>
        <p:nvPicPr>
          <p:cNvPr id="16" name="Picture 4" descr="compact, flash, memory, moun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9993" y="4946985"/>
            <a:ext cx="1260694" cy="126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ongle, drive, pen drive, stick, us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729619" y="3042965"/>
            <a:ext cx="1892634" cy="18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9214" y="4837381"/>
            <a:ext cx="3384085" cy="1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29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6517478" cy="5262979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Носієм   даних   у   </a:t>
            </a:r>
            <a:r>
              <a:rPr lang="uk-UA" sz="2800" b="1" i="1" kern="0" dirty="0">
                <a:solidFill>
                  <a:srgbClr val="FFFF00"/>
                </a:solidFill>
              </a:rPr>
              <a:t>накопичувачі   на жорстких магнітних дисках</a:t>
            </a:r>
            <a:r>
              <a:rPr lang="uk-UA" sz="2800" b="1" i="1" kern="0" dirty="0">
                <a:solidFill>
                  <a:srgbClr val="FFFFFF"/>
                </a:solidFill>
              </a:rPr>
              <a:t> (НЖМД)</a:t>
            </a:r>
            <a:r>
              <a:rPr lang="en-US" sz="2800" b="1" i="1" kern="0" dirty="0">
                <a:solidFill>
                  <a:srgbClr val="FFFFFF"/>
                </a:solidFill>
              </a:rPr>
              <a:t> </a:t>
            </a:r>
            <a:r>
              <a:rPr lang="uk-UA" sz="2800" b="1" i="1" kern="0" dirty="0">
                <a:solidFill>
                  <a:srgbClr val="FFFFFF"/>
                </a:solidFill>
              </a:rPr>
              <a:t>є один або кілька металевих дисків, покритих шаром магнітної речовини. Запис даних виконується шляхом намагнічування ділянок поверхні диска з використанням електромагнітної головки, яка виконує і зчитування даних.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7095"/>
          <a:stretch/>
        </p:blipFill>
        <p:spPr>
          <a:xfrm>
            <a:off x="6665128" y="1196762"/>
            <a:ext cx="5409406" cy="52823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5127" y="1196762"/>
            <a:ext cx="5409407" cy="830997"/>
          </a:xfrm>
          <a:prstGeom prst="wedgeRectCallout">
            <a:avLst>
              <a:gd name="adj1" fmla="val 1169"/>
              <a:gd name="adj2" fmla="val 104419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Поверхня одного з жорстких дисків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5126" y="5648154"/>
            <a:ext cx="5409407" cy="461665"/>
          </a:xfrm>
          <a:prstGeom prst="wedgeRectCallout">
            <a:avLst>
              <a:gd name="adj1" fmla="val 7072"/>
              <a:gd name="adj2" fmla="val -445764"/>
            </a:avLst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Електромагнітна головка</a:t>
            </a: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11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150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Значення властивостей сучасних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800" b="1" i="1" kern="0" dirty="0" err="1">
                <a:solidFill>
                  <a:srgbClr val="FFFF00"/>
                </a:solidFill>
              </a:rPr>
              <a:t>накопичувачів</a:t>
            </a:r>
            <a:r>
              <a:rPr lang="ru-RU" sz="2800" b="1" i="1" kern="0" dirty="0">
                <a:solidFill>
                  <a:srgbClr val="FFFF00"/>
                </a:solidFill>
              </a:rPr>
              <a:t> на </a:t>
            </a:r>
            <a:r>
              <a:rPr lang="uk-UA" sz="2800" b="1" i="1" kern="0" dirty="0">
                <a:solidFill>
                  <a:srgbClr val="FFFF00"/>
                </a:solidFill>
              </a:rPr>
              <a:t>жорстких магнітних дисках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" y="2535482"/>
            <a:ext cx="12050142" cy="2937490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10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558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7" y="1196763"/>
            <a:ext cx="6764221" cy="3970318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Пристрої для роботи з </a:t>
            </a:r>
            <a:r>
              <a:rPr lang="uk-UA" sz="2800" b="1" i="1" kern="0" dirty="0">
                <a:solidFill>
                  <a:srgbClr val="FFFF00"/>
                </a:solidFill>
              </a:rPr>
              <a:t>оптичними дисками </a:t>
            </a:r>
            <a:r>
              <a:rPr lang="uk-UA" sz="2800" b="1" i="1" kern="0" dirty="0">
                <a:solidFill>
                  <a:srgbClr val="FFFFFF"/>
                </a:solidFill>
              </a:rPr>
              <a:t>використовують промінь лазера для зчитування (запису) даних з оптичних дисків різних типів, які відрізняються ємністю та можливістю виконувати запис і перезапис даних. </a:t>
            </a:r>
          </a:p>
        </p:txBody>
      </p:sp>
      <p:pic>
        <p:nvPicPr>
          <p:cNvPr id="2050" name="Picture 2" descr="http://www.3dsystem.ru/images/stories/news/2013/07/31/dis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537" r="7898"/>
          <a:stretch/>
        </p:blipFill>
        <p:spPr bwMode="auto">
          <a:xfrm>
            <a:off x="6981372" y="1196763"/>
            <a:ext cx="5021946" cy="526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9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375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12050142" cy="523220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Основні типи </a:t>
            </a:r>
            <a:r>
              <a:rPr lang="uk-UA" sz="2800" b="1" i="1" kern="0" dirty="0">
                <a:solidFill>
                  <a:srgbClr val="FFFF00"/>
                </a:solidFill>
              </a:rPr>
              <a:t>оптичних дисків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" y="1903422"/>
            <a:ext cx="12119992" cy="382567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9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41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6909364" cy="3970318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Пристрої </a:t>
            </a:r>
            <a:r>
              <a:rPr lang="uk-UA" sz="2800" b="1" i="1" kern="0" dirty="0">
                <a:solidFill>
                  <a:srgbClr val="FFFF00"/>
                </a:solidFill>
              </a:rPr>
              <a:t>флеш-пам'яті</a:t>
            </a:r>
            <a:r>
              <a:rPr lang="uk-UA" sz="2800" b="1" i="1" kern="0" dirty="0">
                <a:solidFill>
                  <a:srgbClr val="FFFFFF"/>
                </a:solidFill>
              </a:rPr>
              <a:t> останнім часом набули широкого розповсюдження і використовуються не тільки як пристрої для перенесення даних між комп'ютерами, але і як основний пристрій зовнішньої пам'яті в переносних комп'ютерах 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08" y="5167081"/>
            <a:ext cx="11942647" cy="1815882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нетбуках, планшетних комп'ютерах, не кажучи вже про мобільні пристрої, а також фото- і відеокамери. </a:t>
            </a:r>
            <a:r>
              <a:rPr lang="uk-UA" sz="2800" b="1" i="1" kern="0" dirty="0">
                <a:solidFill>
                  <a:srgbClr val="FFFF00"/>
                </a:solidFill>
              </a:rPr>
              <a:t>Флеш-пам'ять</a:t>
            </a:r>
            <a:r>
              <a:rPr lang="uk-UA" sz="2800" b="1" i="1" kern="0" dirty="0">
                <a:solidFill>
                  <a:srgbClr val="FFFFFF"/>
                </a:solidFill>
              </a:rPr>
              <a:t> значно зменшила використання оптичних дисків.</a:t>
            </a:r>
          </a:p>
        </p:txBody>
      </p:sp>
      <p:pic>
        <p:nvPicPr>
          <p:cNvPr id="3076" name="Picture 4" descr="http://alltablets.ru/images/content/news/10-2011/kingston_flash_mem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1462" y="1182249"/>
            <a:ext cx="4805136" cy="39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10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01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5762736" cy="4832092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Зі збільшенням ємності пристроїв флеш-пам'яті вони почали активно використовуватися і як замінники накопичувачів на жорстких магнітних дисках. Такі пристрої отримали назву </a:t>
            </a:r>
            <a:r>
              <a:rPr lang="uk-UA" sz="2800" b="1" i="1" kern="0" dirty="0" err="1">
                <a:solidFill>
                  <a:srgbClr val="FFFF00"/>
                </a:solidFill>
              </a:rPr>
              <a:t>твердотілих</a:t>
            </a:r>
            <a:r>
              <a:rPr lang="uk-UA" sz="2800" b="1" i="1" kern="0" dirty="0">
                <a:solidFill>
                  <a:srgbClr val="FFFF00"/>
                </a:solidFill>
              </a:rPr>
              <a:t> накопичувачів </a:t>
            </a:r>
            <a:r>
              <a:rPr lang="uk-UA" sz="2800" b="1" i="1" kern="0" dirty="0">
                <a:solidFill>
                  <a:srgbClr val="FFFFFF"/>
                </a:solidFill>
              </a:rPr>
              <a:t>або </a:t>
            </a:r>
            <a:r>
              <a:rPr lang="en-US" sz="2800" b="1" i="1" kern="0" dirty="0">
                <a:solidFill>
                  <a:srgbClr val="FFFF00"/>
                </a:solidFill>
              </a:rPr>
              <a:t>SSD-</a:t>
            </a:r>
            <a:r>
              <a:rPr lang="uk-UA" sz="2800" b="1" i="1" kern="0" dirty="0">
                <a:solidFill>
                  <a:srgbClr val="FFFF00"/>
                </a:solidFill>
              </a:rPr>
              <a:t>дисків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100" name="Picture 4" descr="http://img.kr.news.samsung.com/kr/wp-content/uploads/2013/04/SSD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33" t="3887" r="10711" b="5656"/>
          <a:stretch/>
        </p:blipFill>
        <p:spPr bwMode="auto">
          <a:xfrm>
            <a:off x="5910385" y="1196763"/>
            <a:ext cx="6034873" cy="54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sp>
        <p:nvSpPr>
          <p:cNvPr id="9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148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Пам’ять комп’ютера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xmlns="" val="2197987015"/>
              </p:ext>
            </p:extLst>
          </p:nvPr>
        </p:nvGraphicFramePr>
        <p:xfrm>
          <a:off x="44651" y="1207104"/>
          <a:ext cx="11983226" cy="5242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66424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F27E79-D860-45DB-88C0-CADA087A76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graphicEl>
                                              <a:dgm id="{1BF27E79-D860-45DB-88C0-CADA087A76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094169B-2E2C-4665-8E24-DE145E7D2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graphicEl>
                                              <a:dgm id="{2094169B-2E2C-4665-8E24-DE145E7D2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C7004C5-07FE-40D5-B06B-4DDA3F35BE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graphicEl>
                                              <a:dgm id="{FC7004C5-07FE-40D5-B06B-4DDA3F35BE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40D007A-E220-48B9-8DFE-99DA5BF95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">
                                            <p:graphicEl>
                                              <a:dgm id="{140D007A-E220-48B9-8DFE-99DA5BF95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F317127-F31A-4365-B3C2-4EEDD0778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graphicEl>
                                              <a:dgm id="{4F317127-F31A-4365-B3C2-4EEDD0778B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1C96E1-8215-4022-9A9C-F0D6A5340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graphicEl>
                                              <a:dgm id="{C01C96E1-8215-4022-9A9C-F0D6A5340D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9C07559-00A0-4865-9253-30899CE7E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>
                                            <p:graphicEl>
                                              <a:dgm id="{79C07559-00A0-4865-9253-30899CE7E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3DCCE2-4EB5-4920-8826-B836AB0A1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0">
                                            <p:graphicEl>
                                              <a:dgm id="{243DCCE2-4EB5-4920-8826-B836AB0A1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B4643DB-D14A-4EED-901C-0628815A3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>
                                            <p:graphicEl>
                                              <a:dgm id="{7B4643DB-D14A-4EED-901C-0628815A3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E036FC1-899D-4AD2-A55B-DF4943D9F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">
                                            <p:graphicEl>
                                              <a:dgm id="{DE036FC1-899D-4AD2-A55B-DF4943D9F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81E41CF-E00E-449A-944B-576C3025D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">
                                            <p:graphicEl>
                                              <a:dgm id="{A81E41CF-E00E-449A-944B-576C3025D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B58425A-EEE2-4898-917A-96C2B82E4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>
                                            <p:graphicEl>
                                              <a:dgm id="{7B58425A-EEE2-4898-917A-96C2B82E4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1BCB4F8-59A4-4358-A885-7479DC412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0">
                                            <p:graphicEl>
                                              <a:dgm id="{31BCB4F8-59A4-4358-A885-7479DC412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46AE67-7CF8-4BF5-891C-16417FD52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0">
                                            <p:graphicEl>
                                              <a:dgm id="{1146AE67-7CF8-4BF5-891C-16417FD52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075A20B-2327-475B-8D29-D3A3D428C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0">
                                            <p:graphicEl>
                                              <a:dgm id="{9075A20B-2327-475B-8D29-D3A3D428C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7D74754-0E4D-4CDC-903B-564D3327B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">
                                            <p:graphicEl>
                                              <a:dgm id="{D7D74754-0E4D-4CDC-903B-564D3327B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8EC21CC-4117-4AA7-BAA8-3E8FF7B78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0">
                                            <p:graphicEl>
                                              <a:dgm id="{68EC21CC-4117-4AA7-BAA8-3E8FF7B78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A0F14C-F947-45C5-915E-1A90D08961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0">
                                            <p:graphicEl>
                                              <a:dgm id="{B2A0F14C-F947-45C5-915E-1A90D08961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588548A-8F52-491E-BFB6-39C89C423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">
                                            <p:graphicEl>
                                              <a:dgm id="{5588548A-8F52-491E-BFB6-39C89C423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2928965-D308-43FA-A572-A49D048DA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0">
                                            <p:graphicEl>
                                              <a:dgm id="{72928965-D308-43FA-A572-A49D048DAC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2008" y="1196763"/>
            <a:ext cx="12050142" cy="523220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Пристрої введення та виведення даних</a:t>
            </a: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xmlns="" val="3697677886"/>
              </p:ext>
            </p:extLst>
          </p:nvPr>
        </p:nvGraphicFramePr>
        <p:xfrm>
          <a:off x="428284" y="1719983"/>
          <a:ext cx="11693866" cy="4870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2" descr="http://www.ua.all.biz/img/ua/catalog/middle/2474530.jpe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3244" y="3625550"/>
            <a:ext cx="1048020" cy="13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55425" y="5491413"/>
            <a:ext cx="1881778" cy="10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ardware, mous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0481" y="3671530"/>
            <a:ext cx="780497" cy="7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webcamera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2118" y="5522835"/>
            <a:ext cx="945839" cy="9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scann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9772" y="5522835"/>
            <a:ext cx="1168922" cy="11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monitor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7735" y="5209764"/>
            <a:ext cx="1867562" cy="18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ardware, print, printer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9592" y="4506446"/>
            <a:ext cx="1685446" cy="16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experience, speakers, twin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3674" y="5715416"/>
            <a:ext cx="1142583" cy="11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sp>
        <p:nvSpPr>
          <p:cNvPr id="23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6146" name="Picture 2" descr="http://mir3g.com.ua/image/data/content/userfiles/images/modems/BandRich_BandLuxe_C12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 xmlns="">
                  <a14:imgLayer r:embed="rId19">
                    <a14:imgEffect>
                      <a14:backgroundRemoval t="0" b="100000" l="0" r="100000">
                        <a14:foregroundMark x1="15083" y1="83789" x2="22583" y2="74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14573" y="4931450"/>
            <a:ext cx="1650838" cy="14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isecomp.ru/images/cd-rom.jp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 xmlns="">
                  <a14:imgLayer r:embed="rId21">
                    <a14:imgEffect>
                      <a14:backgroundRemoval t="0" b="9390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69408" y="4855614"/>
            <a:ext cx="1503213" cy="9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obile, tablet, touch mobile, touch screen ico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01814" y="568665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70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530BDA-40E0-4283-878B-FC6AE150B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89530BDA-40E0-4283-878B-FC6AE150B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A5B877-2575-498B-9CA2-699B202BB1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">
                                            <p:graphicEl>
                                              <a:dgm id="{0BA5B877-2575-498B-9CA2-699B202BB1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ED9B6A-D549-4C02-8841-4136E74A5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3">
                                            <p:graphicEl>
                                              <a:dgm id="{DBED9B6A-D549-4C02-8841-4136E74A5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7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3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Основним пристроєм виведення даних є </a:t>
            </a:r>
            <a:r>
              <a:rPr lang="uk-UA" sz="2800" b="1" i="1" kern="0" dirty="0">
                <a:solidFill>
                  <a:srgbClr val="FFFF00"/>
                </a:solidFill>
              </a:rPr>
              <a:t>монітор</a:t>
            </a:r>
            <a:r>
              <a:rPr lang="uk-UA" sz="2800" b="1" i="1" kern="0" dirty="0">
                <a:solidFill>
                  <a:srgbClr val="FFFFFF"/>
                </a:solidFill>
              </a:rPr>
              <a:t> (</a:t>
            </a:r>
            <a:r>
              <a:rPr lang="uk-UA" sz="2800" b="1" i="1" kern="0" dirty="0">
                <a:solidFill>
                  <a:srgbClr val="FFFF00"/>
                </a:solidFill>
              </a:rPr>
              <a:t>дисплей</a:t>
            </a:r>
            <a:r>
              <a:rPr lang="uk-UA" sz="2800" b="1" i="1" kern="0" dirty="0">
                <a:solidFill>
                  <a:srgbClr val="FFFFFF"/>
                </a:solidFill>
              </a:rPr>
              <a:t>). Монітори мають такі характеристики: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xmlns="" val="4202052568"/>
              </p:ext>
            </p:extLst>
          </p:nvPr>
        </p:nvGraphicFramePr>
        <p:xfrm>
          <a:off x="126385" y="1964325"/>
          <a:ext cx="11901492" cy="479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20564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2029A9-878F-42BF-A694-5944B1AD9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AA2029A9-878F-42BF-A694-5944B1AD9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7A966C-ADE1-481C-9602-29D743F1F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E97A966C-ADE1-481C-9602-29D743F1F5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523220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За принципом виготовлення розрізняють монітори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8" y="1818944"/>
            <a:ext cx="5972331" cy="95410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На основі </a:t>
            </a:r>
            <a:r>
              <a:rPr lang="uk-UA" sz="2800" b="1" i="1" kern="0" dirty="0">
                <a:solidFill>
                  <a:srgbClr val="FFFF00"/>
                </a:solidFill>
              </a:rPr>
              <a:t>електронно-променевої трубки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9819" y="1801824"/>
            <a:ext cx="5972331" cy="95410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Рідкокристалічні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монітори </a:t>
            </a:r>
          </a:p>
        </p:txBody>
      </p:sp>
      <p:pic>
        <p:nvPicPr>
          <p:cNvPr id="7170" name="Picture 2" descr="http://ito.vspu.net/Naukova_robota/data/Konkursu/2007_2008/referatu_na_konk/%D0%91%D0%BE%D1%81%D0%B5%D0%BD%D0%BA%D0%BE_2.files/image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496" y="2903008"/>
            <a:ext cx="4571407" cy="358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gecid.com/data/news/201412250915-35711/img/samsung_se790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22102" y="2807390"/>
            <a:ext cx="4027764" cy="39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510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rteam.com.ua/netcat_files/userfiles/onsite/monitor_lcd_23_nec_ex231w-bk_600029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4" r="7001"/>
          <a:stretch/>
        </p:blipFill>
        <p:spPr bwMode="auto">
          <a:xfrm>
            <a:off x="62066" y="2553585"/>
            <a:ext cx="3859006" cy="36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У рідкокристалічних моніторів — </a:t>
            </a:r>
            <a:r>
              <a:rPr lang="en-US" sz="2800" b="1" i="1" kern="0" dirty="0">
                <a:solidFill>
                  <a:srgbClr val="FFFF00"/>
                </a:solidFill>
              </a:rPr>
              <a:t>LCD</a:t>
            </a:r>
            <a:r>
              <a:rPr lang="en-US" sz="2800" b="1" i="1" kern="0" dirty="0">
                <a:solidFill>
                  <a:srgbClr val="FFFFFF"/>
                </a:solidFill>
              </a:rPr>
              <a:t> (</a:t>
            </a:r>
            <a:r>
              <a:rPr lang="uk-UA" sz="2800" b="1" i="1" kern="0" dirty="0">
                <a:solidFill>
                  <a:srgbClr val="FFFFFF"/>
                </a:solidFill>
              </a:rPr>
              <a:t>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 </a:t>
            </a:r>
            <a:r>
              <a:rPr lang="en-US" sz="2800" b="1" i="1" kern="0" dirty="0">
                <a:solidFill>
                  <a:srgbClr val="FFFF00"/>
                </a:solidFill>
              </a:rPr>
              <a:t>L</a:t>
            </a:r>
            <a:r>
              <a:rPr lang="en-US" sz="2800" b="1" i="1" kern="0" dirty="0">
                <a:solidFill>
                  <a:srgbClr val="FFFFFF"/>
                </a:solidFill>
              </a:rPr>
              <a:t>iquid </a:t>
            </a:r>
            <a:r>
              <a:rPr lang="en-US" sz="2800" b="1" i="1" kern="0" dirty="0">
                <a:solidFill>
                  <a:srgbClr val="FFFF00"/>
                </a:solidFill>
              </a:rPr>
              <a:t>C</a:t>
            </a:r>
            <a:r>
              <a:rPr lang="en-US" sz="2800" b="1" i="1" kern="0" dirty="0">
                <a:solidFill>
                  <a:srgbClr val="FFFFFF"/>
                </a:solidFill>
              </a:rPr>
              <a:t>rystal </a:t>
            </a:r>
            <a:r>
              <a:rPr lang="en-US" sz="2800" b="1" i="1" kern="0" dirty="0">
                <a:solidFill>
                  <a:srgbClr val="FFFF00"/>
                </a:solidFill>
              </a:rPr>
              <a:t>D</a:t>
            </a:r>
            <a:r>
              <a:rPr lang="en-US" sz="2800" b="1" i="1" kern="0" dirty="0">
                <a:solidFill>
                  <a:srgbClr val="FFFFFF"/>
                </a:solidFill>
              </a:rPr>
              <a:t>isplay — </a:t>
            </a:r>
            <a:r>
              <a:rPr lang="uk-UA" sz="2800" b="1" i="1" kern="0" dirty="0">
                <a:solidFill>
                  <a:srgbClr val="FFFFFF"/>
                </a:solidFill>
              </a:rPr>
              <a:t>рідкокристалічний дисплей) —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xmlns="" val="575163190"/>
              </p:ext>
            </p:extLst>
          </p:nvPr>
        </p:nvGraphicFramePr>
        <p:xfrm>
          <a:off x="3783985" y="2150870"/>
          <a:ext cx="8118713" cy="448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266394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2029A9-878F-42BF-A694-5944B1AD9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7">
                                            <p:graphicEl>
                                              <a:dgm id="{AA2029A9-878F-42BF-A694-5944B1AD9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7A966C-ADE1-481C-9602-29D743F1F5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7">
                                            <p:graphicEl>
                                              <a:dgm id="{E97A966C-ADE1-481C-9602-29D743F1F5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Для виведення зображень на монітор використовують </a:t>
            </a:r>
            <a:r>
              <a:rPr lang="uk-UA" sz="2800" b="1" i="1" kern="0" dirty="0" err="1">
                <a:solidFill>
                  <a:srgbClr val="FFFF00"/>
                </a:solidFill>
              </a:rPr>
              <a:t>відеопам’ять</a:t>
            </a:r>
            <a:r>
              <a:rPr lang="uk-UA" sz="2800" b="1" i="1" kern="0" dirty="0">
                <a:solidFill>
                  <a:srgbClr val="FFFFFF"/>
                </a:solidFill>
              </a:rPr>
              <a:t>, що розташовується на </a:t>
            </a:r>
            <a:r>
              <a:rPr lang="uk-UA" sz="2800" b="1" i="1" kern="0" dirty="0" err="1">
                <a:solidFill>
                  <a:srgbClr val="FFFF00"/>
                </a:solidFill>
              </a:rPr>
              <a:t>відеокарті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258" y="2278064"/>
            <a:ext cx="3781752" cy="4217567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</p:pic>
      <p:pic>
        <p:nvPicPr>
          <p:cNvPr id="9218" name="Picture 2" descr="http://www.win7ka.ru/wp-content/uploads/2015/06/Zapis-video-s-e%60kran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4718" y="2278064"/>
            <a:ext cx="4602997" cy="4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ілка вправо 7"/>
          <p:cNvSpPr/>
          <p:nvPr/>
        </p:nvSpPr>
        <p:spPr>
          <a:xfrm>
            <a:off x="4238266" y="3557944"/>
            <a:ext cx="2642981" cy="19011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93774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24676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700" b="1" i="1" kern="0" dirty="0">
                <a:solidFill>
                  <a:srgbClr val="FFFFFF"/>
                </a:solidFill>
              </a:rPr>
              <a:t>Для виведення даних на папір, плівку чи інший носій використовують </a:t>
            </a:r>
            <a:r>
              <a:rPr lang="uk-UA" sz="2700" b="1" i="1" kern="0" dirty="0">
                <a:solidFill>
                  <a:srgbClr val="FFFF00"/>
                </a:solidFill>
              </a:rPr>
              <a:t>принтери</a:t>
            </a:r>
            <a:r>
              <a:rPr lang="uk-UA" sz="2700" b="1" i="1" kern="0" dirty="0">
                <a:solidFill>
                  <a:srgbClr val="FFFFFF"/>
                </a:solidFill>
              </a:rPr>
              <a:t>. Основними характеристиками принтерів є якість друку (</a:t>
            </a:r>
            <a:r>
              <a:rPr lang="uk-UA" sz="2700" b="1" i="1" kern="0" dirty="0" err="1">
                <a:solidFill>
                  <a:srgbClr val="FFFF00"/>
                </a:solidFill>
              </a:rPr>
              <a:t>dpi</a:t>
            </a:r>
            <a:r>
              <a:rPr lang="uk-UA" sz="2700" b="1" i="1" kern="0" dirty="0">
                <a:solidFill>
                  <a:srgbClr val="FFFFFF"/>
                </a:solidFill>
              </a:rPr>
              <a:t> — кількість точок на дюйм) та швидкість друку (кількість сторінок за хвилину — с./хв).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10" y="3563388"/>
            <a:ext cx="2128750" cy="507831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600" b="1" i="1" kern="0" dirty="0">
                <a:solidFill>
                  <a:srgbClr val="FFFFFF"/>
                </a:solidFill>
              </a:rPr>
              <a:t>Матричні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6089" y="3563388"/>
            <a:ext cx="2510725" cy="507831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600" b="1" i="1" kern="0" dirty="0">
                <a:solidFill>
                  <a:srgbClr val="FFFFFF"/>
                </a:solidFill>
              </a:rPr>
              <a:t>Струменеві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2143" y="3566797"/>
            <a:ext cx="1860423" cy="507831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600" b="1" i="1" kern="0" dirty="0">
                <a:solidFill>
                  <a:srgbClr val="FFFFFF"/>
                </a:solidFill>
              </a:rPr>
              <a:t>Лазерні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7894" y="3578776"/>
            <a:ext cx="5384255" cy="492443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600" b="1" i="1" kern="0" dirty="0">
                <a:solidFill>
                  <a:srgbClr val="FFFFFF"/>
                </a:solidFill>
              </a:rPr>
              <a:t>Спеціальні (3</a:t>
            </a:r>
            <a:r>
              <a:rPr lang="en-US" sz="2600" b="1" i="1" kern="0" dirty="0">
                <a:solidFill>
                  <a:srgbClr val="FFFFFF"/>
                </a:solidFill>
              </a:rPr>
              <a:t>D</a:t>
            </a:r>
            <a:r>
              <a:rPr lang="uk-UA" sz="2600" b="1" i="1" kern="0" dirty="0">
                <a:solidFill>
                  <a:srgbClr val="FFFFFF"/>
                </a:solidFill>
              </a:rPr>
              <a:t>-принтери)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24" y="4549104"/>
            <a:ext cx="2231381" cy="1604558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</p:pic>
      <p:pic>
        <p:nvPicPr>
          <p:cNvPr id="10242" name="Picture 2" descr="http://yak-prosto.com/images/c/c/yak-vibrati-strumeneviy-prin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3125" y="4366961"/>
            <a:ext cx="1896652" cy="17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vidpoviday.com/wp-content/uploads/2016/01/ee99449ffae040c093c213d37b2059d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0846" y="4366961"/>
            <a:ext cx="2003016" cy="191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53862" y="4486743"/>
            <a:ext cx="2495458" cy="179109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</p:pic>
      <p:pic>
        <p:nvPicPr>
          <p:cNvPr id="10246" name="Picture 6" descr="http://pro-spo.ru/images/stories/581/3d_touch_3d_printer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05" r="10171"/>
          <a:stretch/>
        </p:blipFill>
        <p:spPr bwMode="auto">
          <a:xfrm>
            <a:off x="9435277" y="4183315"/>
            <a:ext cx="2529392" cy="267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33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1384995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Матричні</a:t>
            </a:r>
            <a:r>
              <a:rPr lang="uk-UA" sz="2800" b="1" i="1" kern="0" dirty="0">
                <a:solidFill>
                  <a:srgbClr val="FFFFFF"/>
                </a:solidFill>
              </a:rPr>
              <a:t>  принтери історично були найпершими принтерами і свого часу — найпоширенішими. Зараз ці принтери займають частку менше 10 %.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202" y="2749505"/>
            <a:ext cx="4998338" cy="3594243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82547" y="3398864"/>
            <a:ext cx="1682750" cy="200977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  <a:effectLst/>
        </p:spPr>
      </p:pic>
      <p:pic>
        <p:nvPicPr>
          <p:cNvPr id="9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7572" y="3203602"/>
            <a:ext cx="3962400" cy="2686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367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677656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Для домашнього використання зазвичай використовують  </a:t>
            </a:r>
            <a:r>
              <a:rPr lang="uk-UA" sz="2800" b="1" i="1" kern="0" dirty="0" err="1">
                <a:solidFill>
                  <a:srgbClr val="FFFF00"/>
                </a:solidFill>
              </a:rPr>
              <a:t>струменевий</a:t>
            </a:r>
            <a:r>
              <a:rPr lang="uk-UA" sz="2800" b="1" i="1" kern="0" dirty="0">
                <a:solidFill>
                  <a:srgbClr val="FFFFFF"/>
                </a:solidFill>
              </a:rPr>
              <a:t> принтер, який дає змогу друкувати як чорно-білі, так і кольорові документи. У </a:t>
            </a:r>
            <a:r>
              <a:rPr lang="uk-UA" sz="2800" b="1" i="1" kern="0" dirty="0" err="1">
                <a:solidFill>
                  <a:srgbClr val="FFFFFF"/>
                </a:solidFill>
              </a:rPr>
              <a:t>струменевих</a:t>
            </a:r>
            <a:r>
              <a:rPr lang="uk-UA" sz="2800" b="1" i="1" kern="0" dirty="0">
                <a:solidFill>
                  <a:srgbClr val="FFFFFF"/>
                </a:solidFill>
              </a:rPr>
              <a:t> принтерах для формування зображення використовуються спеціальні сопла, через які на папір подаються чорнила. </a:t>
            </a:r>
          </a:p>
        </p:txBody>
      </p:sp>
      <p:pic>
        <p:nvPicPr>
          <p:cNvPr id="7" name="Picture 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7911" y="3962356"/>
            <a:ext cx="3886200" cy="2790825"/>
          </a:xfrm>
          <a:prstGeom prst="rect">
            <a:avLst/>
          </a:prstGeom>
          <a:noFill/>
        </p:spPr>
      </p:pic>
      <p:graphicFrame>
        <p:nvGraphicFramePr>
          <p:cNvPr id="8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60482659"/>
              </p:ext>
            </p:extLst>
          </p:nvPr>
        </p:nvGraphicFramePr>
        <p:xfrm>
          <a:off x="8993080" y="4163463"/>
          <a:ext cx="2705115" cy="2388612"/>
        </p:xfrm>
        <a:graphic>
          <a:graphicData uri="http://schemas.openxmlformats.org/drawingml/2006/table">
            <a:tbl>
              <a:tblPr/>
              <a:tblGrid>
                <a:gridCol w="27051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97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Cyan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7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Magenta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7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Yellow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7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blacK</a:t>
                      </a: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1266" name="Picture 2" descr="http://www.pravda-tv.ru/wp-content/uploads/2015/03/e90056598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032" y="3962356"/>
            <a:ext cx="3830647" cy="26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46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1815882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В офісах, де є потреба у друці великої кількості документів з невеликим шумом, використовують </a:t>
            </a:r>
            <a:r>
              <a:rPr lang="uk-UA" sz="2800" b="1" i="1" kern="0" dirty="0">
                <a:solidFill>
                  <a:srgbClr val="FFFF00"/>
                </a:solidFill>
              </a:rPr>
              <a:t>лазерні</a:t>
            </a:r>
            <a:r>
              <a:rPr lang="uk-UA" sz="2800" b="1" i="1" kern="0" dirty="0">
                <a:solidFill>
                  <a:srgbClr val="FFFFFF"/>
                </a:solidFill>
              </a:rPr>
              <a:t> принтери. Якість друку на таких принтерах сягає до 1200 </a:t>
            </a:r>
            <a:r>
              <a:rPr lang="uk-UA" sz="2800" b="1" i="1" kern="0" dirty="0" err="1">
                <a:solidFill>
                  <a:srgbClr val="FFFFFF"/>
                </a:solidFill>
              </a:rPr>
              <a:t>dpi</a:t>
            </a:r>
            <a:r>
              <a:rPr lang="uk-UA" sz="2800" b="1" i="1" kern="0" dirty="0">
                <a:solidFill>
                  <a:srgbClr val="FFFFFF"/>
                </a:solidFill>
              </a:rPr>
              <a:t>, а швидкість — 25–50 с./хв.</a:t>
            </a:r>
          </a:p>
        </p:txBody>
      </p:sp>
      <p:pic>
        <p:nvPicPr>
          <p:cNvPr id="7" name="Picture 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8787" y="3090134"/>
            <a:ext cx="5580265" cy="3574137"/>
          </a:xfrm>
          <a:prstGeom prst="rect">
            <a:avLst/>
          </a:prstGeom>
          <a:noFill/>
        </p:spPr>
      </p:pic>
      <p:pic>
        <p:nvPicPr>
          <p:cNvPr id="12292" name="Picture 4" descr="http://laserprinter.tkat.ru/data/filters/82/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597" y="3134365"/>
            <a:ext cx="4558328" cy="33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630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особливості мають пристрої введення та виведення даних?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1384995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3D-принтер</a:t>
            </a:r>
            <a:r>
              <a:rPr lang="uk-UA" sz="2800" b="1" i="1" kern="0" dirty="0">
                <a:solidFill>
                  <a:srgbClr val="FFFFFF"/>
                </a:solidFill>
              </a:rPr>
              <a:t> — пристрій, що працює методом пошарового створення фізичного об’єкта за цифровою 3D-моделлю (об’ємною).</a:t>
            </a:r>
          </a:p>
        </p:txBody>
      </p:sp>
      <p:pic>
        <p:nvPicPr>
          <p:cNvPr id="13314" name="Picture 2" descr="http://www.peredelka.tv/files/media/2013/11/xN4M52ALyKVhyx40L4OXTfDw05gahew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747" y="2712204"/>
            <a:ext cx="5007671" cy="37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3boyutluyazicilar.net/wp-content/uploads/2015/07/3d_yzici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77" t="6830" r="9715" b="8143"/>
          <a:stretch/>
        </p:blipFill>
        <p:spPr bwMode="auto">
          <a:xfrm>
            <a:off x="5801781" y="2712204"/>
            <a:ext cx="6320369" cy="40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289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1384995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Пристрої </a:t>
            </a:r>
            <a:r>
              <a:rPr lang="uk-UA" sz="2800" b="1" i="1" kern="0" dirty="0">
                <a:solidFill>
                  <a:srgbClr val="FFFF00"/>
                </a:solidFill>
              </a:rPr>
              <a:t>внутрішньої пам’яті </a:t>
            </a:r>
            <a:r>
              <a:rPr lang="uk-UA" sz="2800" b="1" i="1" kern="0" dirty="0">
                <a:solidFill>
                  <a:srgbClr val="FFFFFF"/>
                </a:solidFill>
              </a:rPr>
              <a:t>виготовляють у вигляді </a:t>
            </a:r>
            <a:r>
              <a:rPr lang="uk-UA" sz="2800" b="1" i="1" kern="0" dirty="0">
                <a:solidFill>
                  <a:srgbClr val="FFFF00"/>
                </a:solidFill>
              </a:rPr>
              <a:t>мікросхем</a:t>
            </a:r>
            <a:r>
              <a:rPr lang="uk-UA" sz="2800" b="1" i="1" kern="0" dirty="0">
                <a:solidFill>
                  <a:srgbClr val="FFFFFF"/>
                </a:solidFill>
              </a:rPr>
              <a:t> (модулів), які вставляються в спеціальні роз’єми на </a:t>
            </a:r>
            <a:r>
              <a:rPr lang="uk-UA" sz="2800" b="1" i="1" kern="0" dirty="0">
                <a:solidFill>
                  <a:srgbClr val="FFFF00"/>
                </a:solidFill>
              </a:rPr>
              <a:t>материнській платі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53" y="2648193"/>
            <a:ext cx="7684507" cy="38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824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Цікаво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523220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Будівництво будинку на 3D-принтері</a:t>
            </a:r>
          </a:p>
        </p:txBody>
      </p:sp>
      <p:pic>
        <p:nvPicPr>
          <p:cNvPr id="14338" name="Picture 2" descr="3dprinthouse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008" y="1801824"/>
            <a:ext cx="6983690" cy="464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techno-guide.ru/images/material/stroitelstvo-doma-pri-pomoshi-3d-printer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175"/>
          <a:stretch/>
        </p:blipFill>
        <p:spPr bwMode="auto">
          <a:xfrm>
            <a:off x="7100343" y="2205916"/>
            <a:ext cx="4893494" cy="35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134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пристрої входять до складу мультимедійного обладнання?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24676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Мінімальний набір </a:t>
            </a:r>
            <a:r>
              <a:rPr lang="uk-UA" sz="2800" b="1" i="1" kern="0" dirty="0">
                <a:solidFill>
                  <a:srgbClr val="FFFF00"/>
                </a:solidFill>
              </a:rPr>
              <a:t>мультимедійного обладнання </a:t>
            </a:r>
            <a:r>
              <a:rPr lang="uk-UA" sz="2800" b="1" i="1" kern="0" dirty="0">
                <a:solidFill>
                  <a:srgbClr val="FFFFFF"/>
                </a:solidFill>
              </a:rPr>
              <a:t>складається зі  </a:t>
            </a:r>
            <a:r>
              <a:rPr lang="uk-UA" sz="2800" b="1" i="1" kern="0" dirty="0">
                <a:solidFill>
                  <a:srgbClr val="FFFF00"/>
                </a:solidFill>
              </a:rPr>
              <a:t>звукової карти </a:t>
            </a:r>
            <a:r>
              <a:rPr lang="uk-UA" sz="2800" b="1" i="1" kern="0" dirty="0">
                <a:solidFill>
                  <a:srgbClr val="FFFFFF"/>
                </a:solidFill>
              </a:rPr>
              <a:t>(плати, що приєднується до материнської плати), до якої через відповідну панель системного блока </a:t>
            </a:r>
            <a:r>
              <a:rPr lang="uk-UA" sz="2800" b="1" i="1" kern="0" dirty="0" err="1">
                <a:solidFill>
                  <a:srgbClr val="FFFFFF"/>
                </a:solidFill>
              </a:rPr>
              <a:t>під’єднується</a:t>
            </a:r>
            <a:r>
              <a:rPr lang="uk-UA" sz="2800" b="1" i="1" kern="0" dirty="0">
                <a:solidFill>
                  <a:srgbClr val="FFFFFF"/>
                </a:solidFill>
              </a:rPr>
              <a:t> </a:t>
            </a:r>
            <a:r>
              <a:rPr lang="uk-UA" sz="2800" b="1" i="1" kern="0" dirty="0">
                <a:solidFill>
                  <a:srgbClr val="FFFF00"/>
                </a:solidFill>
              </a:rPr>
              <a:t>акустична система (колонки)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5362" name="Picture 2" descr="http://notix.com.ua/-/uploads/ua/00/00/80/11/page-390996749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525" b="14847"/>
          <a:stretch/>
        </p:blipFill>
        <p:spPr bwMode="auto">
          <a:xfrm>
            <a:off x="675062" y="3505524"/>
            <a:ext cx="4532367" cy="297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img.elmir.ua/img/123139/3000/2000/akusticheskaya_sistema_5_1_f_d_f3000_bl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8425" y="3490027"/>
            <a:ext cx="5431315" cy="322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644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shop.pwn-zone.com/uploads/shop/akustichna_sistema_edifier_s550_50ae644f916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008" y="2127048"/>
            <a:ext cx="4075727" cy="32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пристрої входять до складу мультимедійного обладнання?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523220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Важливими характеристиками акустичних систем є:</a:t>
            </a: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xmlns="" val="2082436734"/>
              </p:ext>
            </p:extLst>
          </p:nvPr>
        </p:nvGraphicFramePr>
        <p:xfrm>
          <a:off x="3783985" y="1719983"/>
          <a:ext cx="8118713" cy="4912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45572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>
                                            <p:graphicEl>
                                              <a:dgm id="{C7661E35-6C55-4B51-BE17-D9D67599F3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>
                                            <p:graphicEl>
                                              <a:dgm id="{27878C57-BBF6-4C22-88FA-1C3D493372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graphicEl>
                                              <a:dgm id="{EE2EA9E0-CBE5-43E4-BB02-325D168626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graphicEl>
                                              <a:dgm id="{E63EBB38-5984-4F74-98F1-254621592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>
                                            <p:graphicEl>
                                              <a:dgm id="{AD2F74AD-5B6A-4346-8349-090AC68F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>
                                            <p:graphicEl>
                                              <a:dgm id="{D13D7DA6-9D1E-4150-A6AE-C6ABC3616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>
                                            <p:graphicEl>
                                              <a:dgm id="{46297F79-2755-4E7F-87B4-88629DD16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0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пристрої входять до складу мультимедійного обладнання?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7367178" cy="3539430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Замість колонок можна використовувати </a:t>
            </a:r>
            <a:r>
              <a:rPr lang="uk-UA" sz="2800" b="1" i="1" kern="0" dirty="0">
                <a:solidFill>
                  <a:srgbClr val="FFFF00"/>
                </a:solidFill>
              </a:rPr>
              <a:t>навушники</a:t>
            </a:r>
            <a:r>
              <a:rPr lang="uk-UA" sz="2800" b="1" i="1" kern="0" dirty="0">
                <a:solidFill>
                  <a:srgbClr val="FFFFFF"/>
                </a:solidFill>
              </a:rPr>
              <a:t>. Роз’єм для навушників є в багатьох колонках або на задній панелі системного блока. Популярними на сьогодні є колонки та навушники з просторовим звуком.</a:t>
            </a:r>
          </a:p>
        </p:txBody>
      </p:sp>
      <p:pic>
        <p:nvPicPr>
          <p:cNvPr id="17410" name="Picture 2" descr="http://www.ktc-ua.com/sites/default/files/styles/ktc_900x660/public/product_img/headphones/78323_beats-wireless_0.jpg?itok=vAnuxTgj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58" r="21702"/>
          <a:stretch/>
        </p:blipFill>
        <p:spPr bwMode="auto">
          <a:xfrm>
            <a:off x="7643140" y="1143000"/>
            <a:ext cx="429303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382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пристрої входять до складу мультимедійного обладнання?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До ширшого комплекту мультимедіа-системи належать: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07" y="2266145"/>
            <a:ext cx="3973051" cy="52322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Мікрофон</a:t>
            </a:r>
          </a:p>
        </p:txBody>
      </p:sp>
      <p:pic>
        <p:nvPicPr>
          <p:cNvPr id="18434" name="Picture 2" descr="http://i.can.ua/goods/70/7032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68" t="10111" r="9576" b="8998"/>
          <a:stretch/>
        </p:blipFill>
        <p:spPr bwMode="auto">
          <a:xfrm>
            <a:off x="734326" y="2904640"/>
            <a:ext cx="3202243" cy="35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vse-sekrety.ru/uploads/posts/2012-02/1329596384_index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4583" y="2855670"/>
            <a:ext cx="4664990" cy="373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10553" y="2266145"/>
            <a:ext cx="3973051" cy="52322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Відеокамера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9099" y="2266145"/>
            <a:ext cx="3973051" cy="52322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Фотокамера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40" r="9433"/>
          <a:stretch/>
        </p:blipFill>
        <p:spPr>
          <a:xfrm>
            <a:off x="8442337" y="3141769"/>
            <a:ext cx="3564610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61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Які пристрої входять до складу мультимедійного обладнання?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5646867" cy="4401205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Фізичне під’єднання зазначених пристроїв має супроводжуватися встановленням відповідних програм — </a:t>
            </a:r>
            <a:r>
              <a:rPr lang="uk-UA" sz="2800" b="1" i="1" kern="0" dirty="0">
                <a:solidFill>
                  <a:srgbClr val="FFFF00"/>
                </a:solidFill>
              </a:rPr>
              <a:t>драйверів</a:t>
            </a:r>
            <a:r>
              <a:rPr lang="uk-UA" sz="2800" b="1" i="1" kern="0" dirty="0">
                <a:solidFill>
                  <a:srgbClr val="FFFFFF"/>
                </a:solidFill>
              </a:rPr>
              <a:t> (від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 </a:t>
            </a:r>
            <a:r>
              <a:rPr lang="en-US" sz="2800" b="1" i="1" kern="0" dirty="0">
                <a:solidFill>
                  <a:srgbClr val="FFFFFF"/>
                </a:solidFill>
              </a:rPr>
              <a:t>to drive — </a:t>
            </a:r>
            <a:r>
              <a:rPr lang="uk-UA" sz="2800" b="1" i="1" kern="0" dirty="0">
                <a:solidFill>
                  <a:srgbClr val="FFFFFF"/>
                </a:solidFill>
              </a:rPr>
              <a:t>управляти, вести), які управляють роботою зовнішніх пристроїв комп’ютера.</a:t>
            </a:r>
          </a:p>
        </p:txBody>
      </p:sp>
      <p:pic>
        <p:nvPicPr>
          <p:cNvPr id="19458" name="Picture 2" descr="https://i-help.us/wp-content/uploads/2013/10/drivers-id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7642" y="1196763"/>
            <a:ext cx="6136959" cy="490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4925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 обрати найкращий комп’ютер для роботи?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7" name="Picture 2" descr="http://ucpcentralmn.org/wp-content/uploads/2015/12/desktop-compu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786326"/>
            <a:ext cx="6962372" cy="43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8739" y="1196763"/>
            <a:ext cx="5163410" cy="526297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Якщо користувач не збирається працювати з професійними графічними програмами або опрацьовувати велику кількість даних, то йому не потрібна найдорожча модель і можна вибрати «повільніший» процесор.</a:t>
            </a:r>
          </a:p>
        </p:txBody>
      </p:sp>
    </p:spTree>
    <p:extLst>
      <p:ext uri="{BB962C8B-B14F-4D97-AF65-F5344CB8AC3E}">
        <p14:creationId xmlns:p14="http://schemas.microsoft.com/office/powerpoint/2010/main" xmlns="" val="54184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 обрати найкращий комп’ютер для роботи?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3108543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Треба також зважати на те, що деякі складові комп’ютера впливають на швидкість перетворення даних, тобто поліпшують продуктивність комп’ютера (наприклад, пам’ять RAM, </a:t>
            </a:r>
            <a:r>
              <a:rPr lang="uk-UA" sz="2800" b="1" i="1" kern="0" dirty="0" err="1">
                <a:solidFill>
                  <a:srgbClr val="FFFFFF"/>
                </a:solidFill>
              </a:rPr>
              <a:t>відеокарта</a:t>
            </a:r>
            <a:r>
              <a:rPr lang="uk-UA" sz="2800" b="1" i="1" kern="0" dirty="0">
                <a:solidFill>
                  <a:srgbClr val="FFFFFF"/>
                </a:solidFill>
              </a:rPr>
              <a:t>), а інші — покращують комфорт роботи користувача (ємність жорсткого диска, розмір і яскравість монітора, якість звукової карти).</a:t>
            </a:r>
          </a:p>
        </p:txBody>
      </p:sp>
      <p:pic>
        <p:nvPicPr>
          <p:cNvPr id="21506" name="Picture 2" descr="http://www.the-tech-tutorial.com/wp-content/uploads/2013/06/Types-of-Computer-Memor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270"/>
          <a:stretch/>
        </p:blipFill>
        <p:spPr bwMode="auto">
          <a:xfrm>
            <a:off x="-3633" y="4456218"/>
            <a:ext cx="2783922" cy="209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img.elmir.ua/img/37741/3000/2000/videokarta_pci-e_512mb_ati_radeon_hd6450_ddr3_asus_eah6450_silent_di_512md3_l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6300" y="4440720"/>
            <a:ext cx="3852987" cy="21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://seniornet.org/blog/wp-content/uploads/2015/03/01_ssd_hd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9287" y="4400018"/>
            <a:ext cx="2839856" cy="22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://img0.elmir.ua/img/200486/3000/2000/monitor_lcd_22_lg_22en33s-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41424" y="4482108"/>
            <a:ext cx="1959870" cy="220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681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Як обрати найкращий комп’ютер для роботи?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6142812" cy="526297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Основні характеристики персонального комп’ютера залежать від характеристик його складових. </a:t>
            </a:r>
          </a:p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Але в будь-якому разі для здійснення зваженого вибору комп’ютера необхідно бути обізнаним щодо призначення, функціональності та особливостей роботи основних його складових.</a:t>
            </a:r>
          </a:p>
        </p:txBody>
      </p:sp>
      <p:pic>
        <p:nvPicPr>
          <p:cNvPr id="23558" name="Picture 6" descr="https://i.ytimg.com/vi/A_mWSAjVzHg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85" r="6669"/>
          <a:stretch/>
        </p:blipFill>
        <p:spPr bwMode="auto">
          <a:xfrm>
            <a:off x="6400801" y="1227759"/>
            <a:ext cx="5501897" cy="540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9910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rmAutofit/>
          </a:bodyPr>
          <a:lstStyle/>
          <a:p>
            <a:r>
              <a:rPr lang="uk-UA" dirty="0"/>
              <a:t>Розгадайте ребус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http://www.zarobytyhroshi.com/images/243_1c7236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7977" y="5301208"/>
            <a:ext cx="1561356" cy="15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00501" y="5445224"/>
            <a:ext cx="6179706" cy="10215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5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Times New Roman" panose="02020603050405020304" pitchFamily="18" charset="0"/>
              </a:rPr>
              <a:t>Мультимедіа</a:t>
            </a:r>
          </a:p>
        </p:txBody>
      </p:sp>
      <p:grpSp>
        <p:nvGrpSpPr>
          <p:cNvPr id="11" name="Групувати 10"/>
          <p:cNvGrpSpPr/>
          <p:nvPr/>
        </p:nvGrpSpPr>
        <p:grpSpPr>
          <a:xfrm>
            <a:off x="0" y="2278064"/>
            <a:ext cx="12032343" cy="1836261"/>
            <a:chOff x="0" y="2278064"/>
            <a:chExt cx="14230350" cy="2171700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78064"/>
              <a:ext cx="6629400" cy="2171700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400" y="2317700"/>
              <a:ext cx="6076950" cy="191452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6350" y="2361242"/>
              <a:ext cx="1524000" cy="1733550"/>
            </a:xfrm>
            <a:prstGeom prst="rect">
              <a:avLst/>
            </a:prstGeom>
          </p:spPr>
        </p:pic>
      </p:grpSp>
      <p:sp>
        <p:nvSpPr>
          <p:cNvPr id="12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347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2246769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Оперативний запам’ятовуючий пристрій </a:t>
            </a:r>
            <a:r>
              <a:rPr lang="uk-UA" sz="2800" b="1" i="1" kern="0" dirty="0">
                <a:solidFill>
                  <a:srgbClr val="FFFFFF"/>
                </a:solidFill>
              </a:rPr>
              <a:t>— ОЗП (</a:t>
            </a:r>
            <a:r>
              <a:rPr lang="en-US" sz="2800" b="1" i="1" kern="0" dirty="0">
                <a:solidFill>
                  <a:srgbClr val="FFFFFF"/>
                </a:solidFill>
              </a:rPr>
              <a:t>RAM — </a:t>
            </a:r>
            <a:r>
              <a:rPr lang="uk-UA" sz="2800" b="1" i="1" kern="0" dirty="0">
                <a:solidFill>
                  <a:srgbClr val="FFFFFF"/>
                </a:solidFill>
              </a:rPr>
              <a:t>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</a:t>
            </a:r>
            <a:r>
              <a:rPr lang="en-US" sz="2800" b="1" i="1" kern="0" dirty="0">
                <a:solidFill>
                  <a:srgbClr val="FFFFFF"/>
                </a:solidFill>
              </a:rPr>
              <a:t>Random Access Memory — </a:t>
            </a:r>
            <a:r>
              <a:rPr lang="uk-UA" sz="2800" b="1" i="1" kern="0" dirty="0">
                <a:solidFill>
                  <a:srgbClr val="FFFFFF"/>
                </a:solidFill>
              </a:rPr>
              <a:t>пам’ять із довільним доступом) — швидка та </a:t>
            </a:r>
            <a:r>
              <a:rPr lang="uk-UA" sz="2800" b="1" i="1" kern="0" dirty="0" err="1">
                <a:solidFill>
                  <a:srgbClr val="FFFFFF"/>
                </a:solidFill>
              </a:rPr>
              <a:t>енергозалежна</a:t>
            </a:r>
            <a:r>
              <a:rPr lang="uk-UA" sz="2800" b="1" i="1" kern="0" dirty="0">
                <a:solidFill>
                  <a:srgbClr val="FFFFFF"/>
                </a:solidFill>
              </a:rPr>
              <a:t> пам’ять. Оперативна пам’ять призначена для тимчасового зберігання вхідних даних, проміжних і</a:t>
            </a:r>
          </a:p>
        </p:txBody>
      </p:sp>
      <p:pic>
        <p:nvPicPr>
          <p:cNvPr id="7" name="Picture 2" descr="http://blog.tech-army.org/wp-content/uploads/2012/05/DDR4-R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18" t="8075" r="21303"/>
          <a:stretch/>
        </p:blipFill>
        <p:spPr bwMode="auto">
          <a:xfrm>
            <a:off x="6879580" y="3481590"/>
            <a:ext cx="5257084" cy="315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008" y="3443532"/>
            <a:ext cx="6793057" cy="3000821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700" b="1" i="1" kern="0" dirty="0">
                <a:solidFill>
                  <a:srgbClr val="FFFFFF"/>
                </a:solidFill>
              </a:rPr>
              <a:t>кінцевих результатів обчислень, програм опрацювання даних. Це своєрідний робочий простір для комп’ютера. ОЗП може використовуватися як для читання даних, так і для записування.</a:t>
            </a:r>
          </a:p>
        </p:txBody>
      </p:sp>
    </p:spTree>
    <p:extLst>
      <p:ext uri="{BB962C8B-B14F-4D97-AF65-F5344CB8AC3E}">
        <p14:creationId xmlns:p14="http://schemas.microsoft.com/office/powerpoint/2010/main" xmlns="" val="419961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Домашнє завдання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6343" y="1272160"/>
            <a:ext cx="4662947" cy="5347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9854" y="2133942"/>
            <a:ext cx="4663795" cy="1191816"/>
          </a:xfrm>
          <a:prstGeom prst="wedgeRoundRectCallout">
            <a:avLst>
              <a:gd name="adj1" fmla="val -59508"/>
              <a:gd name="adj2" fmla="val 126275"/>
              <a:gd name="adj3" fmla="val 16667"/>
            </a:avLst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Проаналізувати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§ 3, ст. </a:t>
            </a:r>
            <a:r>
              <a:rPr lang="en-US" sz="3200" i="1" kern="0" noProof="0" dirty="0">
                <a:solidFill>
                  <a:srgbClr val="FFFFFF"/>
                </a:solidFill>
                <a:latin typeface="Verdana"/>
              </a:rPr>
              <a:t>2</a:t>
            </a:r>
            <a:r>
              <a:rPr lang="ru-RU" sz="3200" i="1" kern="0" noProof="0" dirty="0">
                <a:solidFill>
                  <a:srgbClr val="FFFFFF"/>
                </a:solidFill>
                <a:latin typeface="Verdana"/>
              </a:rPr>
              <a:t>1</a:t>
            </a:r>
            <a:r>
              <a:rPr kumimoji="0" lang="uk-UA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-2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8</a:t>
            </a:r>
            <a:endParaRPr kumimoji="0" lang="uk-UA" sz="3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Picture 60" descr="3D_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008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100" dirty="0"/>
              <a:t>Працюємо за комп’ютером</a:t>
            </a:r>
            <a:endParaRPr lang="uk-UA" dirty="0"/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99" y="1272160"/>
            <a:ext cx="4662947" cy="5347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9511" y="2133942"/>
            <a:ext cx="3233804" cy="1191816"/>
          </a:xfrm>
          <a:prstGeom prst="wedgeRoundRectCallout">
            <a:avLst>
              <a:gd name="adj1" fmla="val -57397"/>
              <a:gd name="adj2" fmla="val 184982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uk-UA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1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</a:defRPr>
            </a:lvl1pPr>
          </a:lstStyle>
          <a:p>
            <a:pPr lvl="0">
              <a:defRPr/>
            </a:pPr>
            <a:r>
              <a:rPr lang="uk-UA" dirty="0"/>
              <a:t>Сторінка</a:t>
            </a:r>
          </a:p>
          <a:p>
            <a:pPr lvl="0">
              <a:defRPr/>
            </a:pPr>
            <a:r>
              <a:rPr lang="en-US" dirty="0"/>
              <a:t>27-28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8115" y="1177376"/>
            <a:ext cx="4839154" cy="5608513"/>
          </a:xfrm>
          <a:prstGeom prst="rect">
            <a:avLst/>
          </a:prstGeom>
        </p:spPr>
      </p:pic>
      <p:pic>
        <p:nvPicPr>
          <p:cNvPr id="7" name="Picture 2" descr="computer, programmer, scientist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825" b="14007"/>
          <a:stretch/>
        </p:blipFill>
        <p:spPr bwMode="auto">
          <a:xfrm>
            <a:off x="3631455" y="3726379"/>
            <a:ext cx="3851920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23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sz="5400" dirty="0"/>
              <a:t>Дякую за увагу!</a:t>
            </a:r>
          </a:p>
        </p:txBody>
      </p:sp>
      <p:sp>
        <p:nvSpPr>
          <p:cNvPr id="4" name="Підзаголовок 2"/>
          <p:cNvSpPr>
            <a:spLocks noGrp="1"/>
          </p:cNvSpPr>
          <p:nvPr>
            <p:ph type="subTitle" idx="4294967295"/>
          </p:nvPr>
        </p:nvSpPr>
        <p:spPr>
          <a:xfrm>
            <a:off x="5032382" y="3184362"/>
            <a:ext cx="7138989" cy="40341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uk-UA" sz="1600" b="1" dirty="0">
                <a:solidFill>
                  <a:srgbClr val="FFFFFF"/>
                </a:solidFill>
                <a:latin typeface="Verdana"/>
              </a:rPr>
              <a:t>За новою програмою</a:t>
            </a:r>
          </a:p>
        </p:txBody>
      </p:sp>
      <p:sp>
        <p:nvSpPr>
          <p:cNvPr id="7" name="Округлена прямокутна виноска 6"/>
          <p:cNvSpPr/>
          <p:nvPr/>
        </p:nvSpPr>
        <p:spPr>
          <a:xfrm>
            <a:off x="126612" y="6175807"/>
            <a:ext cx="2448272" cy="619472"/>
          </a:xfrm>
          <a:prstGeom prst="wedgeRoundRectCallout">
            <a:avLst>
              <a:gd name="adj1" fmla="val 367"/>
              <a:gd name="adj2" fmla="val 49864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Урок </a:t>
            </a:r>
            <a:r>
              <a:rPr kumimoji="0" lang="en-US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5</a:t>
            </a:r>
            <a:endParaRPr kumimoji="0" lang="uk-UA" sz="3600" b="1" i="1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" name="Picture 2" descr="computer, desktop, pc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6027" y="3386067"/>
            <a:ext cx="2965934" cy="296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mpact, flash, memory, mou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7403" y="3721796"/>
            <a:ext cx="2294473" cy="22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6449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При вимкненні електроживлення дані в ОЗП втрачаються.</a:t>
            </a:r>
          </a:p>
        </p:txBody>
      </p:sp>
      <p:pic>
        <p:nvPicPr>
          <p:cNvPr id="7" name="Picture 2" descr="http://hardzone.es/app/uploads/2012/09/DD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013" y="2303255"/>
            <a:ext cx="6096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photos1.meetupstatic.com/photos/event/1/7/9/a/highres_35982604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7575" y="2303255"/>
            <a:ext cx="4170254" cy="44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lker.com/cliparts/0/K/4/q/M/Y/power-button-off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1829" y="2303255"/>
            <a:ext cx="2255563" cy="225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0033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12050142" cy="954107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Оперативна пам’ять </a:t>
            </a:r>
            <a:r>
              <a:rPr lang="uk-UA" sz="2800" b="1" i="1" kern="0" dirty="0">
                <a:solidFill>
                  <a:srgbClr val="FFFFFF"/>
                </a:solidFill>
              </a:rPr>
              <a:t>сучасних комп’ютерів має обсяги від 2 </a:t>
            </a:r>
            <a:r>
              <a:rPr lang="uk-UA" sz="2800" b="1" i="1" kern="0" dirty="0" err="1">
                <a:solidFill>
                  <a:srgbClr val="FFFFFF"/>
                </a:solidFill>
              </a:rPr>
              <a:t>Гб</a:t>
            </a:r>
            <a:r>
              <a:rPr lang="uk-UA" sz="2800" b="1" i="1" kern="0" dirty="0">
                <a:solidFill>
                  <a:srgbClr val="FFFFFF"/>
                </a:solidFill>
              </a:rPr>
              <a:t> до 64 </a:t>
            </a:r>
            <a:r>
              <a:rPr lang="uk-UA" sz="2800" b="1" i="1" kern="0" dirty="0" err="1">
                <a:solidFill>
                  <a:srgbClr val="FFFFFF"/>
                </a:solidFill>
              </a:rPr>
              <a:t>Гб</a:t>
            </a: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08" y="2237514"/>
            <a:ext cx="4848335" cy="1862048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11500" b="1" i="1" kern="0" dirty="0">
                <a:solidFill>
                  <a:schemeClr val="bg1"/>
                </a:solidFill>
              </a:rPr>
              <a:t>2 </a:t>
            </a:r>
            <a:r>
              <a:rPr lang="uk-UA" sz="11500" b="1" i="1" kern="0" dirty="0" err="1">
                <a:solidFill>
                  <a:schemeClr val="bg1"/>
                </a:solidFill>
              </a:rPr>
              <a:t>Гб</a:t>
            </a:r>
            <a:endParaRPr lang="uk-UA" sz="11500" b="1" i="1" kern="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3815" y="2237514"/>
            <a:ext cx="4848335" cy="186204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11500" b="1" i="1" kern="0" dirty="0">
                <a:solidFill>
                  <a:schemeClr val="bg1"/>
                </a:solidFill>
              </a:rPr>
              <a:t>64 </a:t>
            </a:r>
            <a:r>
              <a:rPr lang="uk-UA" sz="11500" b="1" i="1" kern="0" dirty="0" err="1">
                <a:solidFill>
                  <a:schemeClr val="bg1"/>
                </a:solidFill>
              </a:rPr>
              <a:t>Гб</a:t>
            </a:r>
            <a:endParaRPr lang="uk-UA" sz="11500" b="1" i="1" kern="0" dirty="0">
              <a:solidFill>
                <a:schemeClr val="bg1"/>
              </a:solidFill>
            </a:endParaRPr>
          </a:p>
        </p:txBody>
      </p:sp>
      <p:sp>
        <p:nvSpPr>
          <p:cNvPr id="3" name="Стрілка вправо 2"/>
          <p:cNvSpPr/>
          <p:nvPr/>
        </p:nvSpPr>
        <p:spPr>
          <a:xfrm>
            <a:off x="5175422" y="2428309"/>
            <a:ext cx="1843314" cy="148045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8" name="Picture 4" descr="http://i2.rozetka.ua/goods/1537973/kingston_hx424c15fbk4_64_images_15379737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1790" y="4548821"/>
            <a:ext cx="5784594" cy="18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s02.androidpit.info/userfiles/6626797/image/_originals/ram-1-w6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914"/>
          <a:stretch/>
        </p:blipFill>
        <p:spPr bwMode="auto">
          <a:xfrm>
            <a:off x="103539" y="4193626"/>
            <a:ext cx="4816803" cy="23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015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7" y="1196763"/>
            <a:ext cx="6263503" cy="526297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Постійний запам’ятовуючий пристрій </a:t>
            </a:r>
            <a:r>
              <a:rPr lang="uk-UA" sz="2800" b="1" i="1" kern="0" dirty="0">
                <a:solidFill>
                  <a:srgbClr val="FFFFFF"/>
                </a:solidFill>
              </a:rPr>
              <a:t>— ПЗП (</a:t>
            </a:r>
            <a:r>
              <a:rPr lang="en-US" sz="2800" b="1" i="1" kern="0" dirty="0">
                <a:solidFill>
                  <a:srgbClr val="FFFFFF"/>
                </a:solidFill>
              </a:rPr>
              <a:t>ROM — </a:t>
            </a:r>
            <a:r>
              <a:rPr lang="uk-UA" sz="2800" b="1" i="1" kern="0" dirty="0">
                <a:solidFill>
                  <a:srgbClr val="FFFFFF"/>
                </a:solidFill>
              </a:rPr>
              <a:t>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</a:t>
            </a:r>
            <a:r>
              <a:rPr lang="en-US" sz="2800" b="1" i="1" kern="0" dirty="0">
                <a:solidFill>
                  <a:srgbClr val="FFFFFF"/>
                </a:solidFill>
              </a:rPr>
              <a:t>Read Only Memory — </a:t>
            </a:r>
            <a:r>
              <a:rPr lang="uk-UA" sz="2800" b="1" i="1" kern="0" dirty="0">
                <a:solidFill>
                  <a:srgbClr val="FFFFFF"/>
                </a:solidFill>
              </a:rPr>
              <a:t>пам’ять тільки для читання) — швидка та енергонезалежна пам’ять. Дані заносяться до неї один раз назавжди (як правило, у заводських умовах) і зберігаються постійно (при ввімкненому й вимкненому живленні). </a:t>
            </a:r>
          </a:p>
        </p:txBody>
      </p:sp>
      <p:pic>
        <p:nvPicPr>
          <p:cNvPr id="7" name="Picture 2" descr="http://poradumo.com.ua/wp-content/uploads/2016/02/816c2686201579e9463ffa5d24198f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2691" y="1196763"/>
            <a:ext cx="5579460" cy="41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42691" y="5512889"/>
            <a:ext cx="5579460" cy="861774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500" b="1" i="1" kern="0" dirty="0">
                <a:solidFill>
                  <a:srgbClr val="FFFFFF"/>
                </a:solidFill>
              </a:rPr>
              <a:t>Мікросхеми постійної пам'яті на материнській платі</a:t>
            </a:r>
          </a:p>
        </p:txBody>
      </p:sp>
    </p:spTree>
    <p:extLst>
      <p:ext uri="{BB962C8B-B14F-4D97-AF65-F5344CB8AC3E}">
        <p14:creationId xmlns:p14="http://schemas.microsoft.com/office/powerpoint/2010/main" xmlns="" val="378674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1196763"/>
            <a:ext cx="7321550" cy="5262979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00"/>
                </a:solidFill>
              </a:rPr>
              <a:t>Постійна пам’ять </a:t>
            </a:r>
            <a:r>
              <a:rPr lang="uk-UA" sz="2800" b="1" i="1" kern="0" dirty="0">
                <a:solidFill>
                  <a:srgbClr val="FFFFFF"/>
                </a:solidFill>
              </a:rPr>
              <a:t>— мікросхема, в якій містяться програми для управління роботою комп’ютера та програми тестування основних складових комп’ютера, а також набір програм для управління всіма його пристроями (</a:t>
            </a:r>
            <a:r>
              <a:rPr lang="en-US" sz="2800" b="1" i="1" kern="0" dirty="0">
                <a:solidFill>
                  <a:srgbClr val="FFFF00"/>
                </a:solidFill>
              </a:rPr>
              <a:t>BIOS</a:t>
            </a:r>
            <a:r>
              <a:rPr lang="en-US" sz="2800" b="1" i="1" kern="0" dirty="0">
                <a:solidFill>
                  <a:srgbClr val="FFFFFF"/>
                </a:solidFill>
              </a:rPr>
              <a:t> — </a:t>
            </a:r>
            <a:r>
              <a:rPr lang="uk-UA" sz="2800" b="1" i="1" kern="0" dirty="0">
                <a:solidFill>
                  <a:srgbClr val="FFFFFF"/>
                </a:solidFill>
              </a:rPr>
              <a:t>від </a:t>
            </a:r>
            <a:r>
              <a:rPr lang="uk-UA" sz="28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800" b="1" i="1" kern="0" dirty="0">
                <a:solidFill>
                  <a:srgbClr val="FFFFFF"/>
                </a:solidFill>
              </a:rPr>
              <a:t>. </a:t>
            </a:r>
            <a:r>
              <a:rPr lang="en-US" sz="2800" b="1" i="1" kern="0" dirty="0">
                <a:solidFill>
                  <a:srgbClr val="FFFF00"/>
                </a:solidFill>
              </a:rPr>
              <a:t>B</a:t>
            </a:r>
            <a:r>
              <a:rPr lang="en-US" sz="2800" b="1" i="1" kern="0" dirty="0">
                <a:solidFill>
                  <a:srgbClr val="FFFFFF"/>
                </a:solidFill>
              </a:rPr>
              <a:t>asic </a:t>
            </a:r>
            <a:r>
              <a:rPr lang="en-US" sz="2800" b="1" i="1" kern="0" dirty="0" err="1">
                <a:solidFill>
                  <a:srgbClr val="FFFF00"/>
                </a:solidFill>
              </a:rPr>
              <a:t>I</a:t>
            </a:r>
            <a:r>
              <a:rPr lang="en-US" sz="2800" b="1" i="1" kern="0" dirty="0" err="1">
                <a:solidFill>
                  <a:srgbClr val="FFFFFF"/>
                </a:solidFill>
              </a:rPr>
              <a:t>nput/</a:t>
            </a:r>
            <a:r>
              <a:rPr lang="en-US" sz="2800" b="1" i="1" kern="0" dirty="0" err="1">
                <a:solidFill>
                  <a:srgbClr val="FFFF00"/>
                </a:solidFill>
              </a:rPr>
              <a:t>O</a:t>
            </a:r>
            <a:r>
              <a:rPr lang="en-US" sz="2800" b="1" i="1" kern="0" dirty="0" err="1">
                <a:solidFill>
                  <a:srgbClr val="FFFFFF"/>
                </a:solidFill>
              </a:rPr>
              <a:t>utput</a:t>
            </a:r>
            <a:r>
              <a:rPr lang="en-US" sz="2800" b="1" i="1" kern="0" dirty="0">
                <a:solidFill>
                  <a:srgbClr val="FFFFFF"/>
                </a:solidFill>
              </a:rPr>
              <a:t> </a:t>
            </a:r>
            <a:r>
              <a:rPr lang="en-US" sz="2800" b="1" i="1" kern="0" dirty="0">
                <a:solidFill>
                  <a:srgbClr val="FFFF00"/>
                </a:solidFill>
              </a:rPr>
              <a:t>S</a:t>
            </a:r>
            <a:r>
              <a:rPr lang="en-US" sz="2800" b="1" i="1" kern="0" dirty="0">
                <a:solidFill>
                  <a:srgbClr val="FFFFFF"/>
                </a:solidFill>
              </a:rPr>
              <a:t>ystem — </a:t>
            </a:r>
            <a:r>
              <a:rPr lang="uk-UA" sz="2800" b="1" i="1" kern="0" dirty="0">
                <a:solidFill>
                  <a:srgbClr val="FFFFFF"/>
                </a:solidFill>
              </a:rPr>
              <a:t>базова система </a:t>
            </a:r>
            <a:r>
              <a:rPr lang="uk-UA" sz="2800" b="1" i="1" kern="0" dirty="0" smtClean="0">
                <a:solidFill>
                  <a:srgbClr val="FFFFFF"/>
                </a:solidFill>
              </a:rPr>
              <a:t>введення-виведення</a:t>
            </a:r>
            <a:r>
              <a:rPr lang="uk-UA" sz="2800" b="1" i="1" kern="0" dirty="0">
                <a:solidFill>
                  <a:srgbClr val="FFFFFF"/>
                </a:solidFill>
              </a:rPr>
              <a:t>). Постійна пам’ять також розміщена на материнській платі.</a:t>
            </a:r>
          </a:p>
        </p:txBody>
      </p:sp>
      <p:pic>
        <p:nvPicPr>
          <p:cNvPr id="2050" name="Picture 2" descr="http://pc-vestnik.ru/wp-content/uploads/2014/07/BIO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8" r="45230"/>
          <a:stretch/>
        </p:blipFill>
        <p:spPr bwMode="auto">
          <a:xfrm>
            <a:off x="121919" y="1196763"/>
            <a:ext cx="4526281" cy="526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5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Що і як можна зберігати в пам’яті комп’ютера?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3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8" y="1196763"/>
            <a:ext cx="6679312" cy="3785652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Дані, що зберігаються в  </a:t>
            </a:r>
            <a:r>
              <a:rPr lang="uk-UA" sz="2400" b="1" i="1" kern="0" dirty="0" err="1">
                <a:solidFill>
                  <a:srgbClr val="FFFF00"/>
                </a:solidFill>
              </a:rPr>
              <a:t>напівпостійному</a:t>
            </a:r>
            <a:r>
              <a:rPr lang="uk-UA" sz="2400" b="1" i="1" kern="0" dirty="0">
                <a:solidFill>
                  <a:srgbClr val="FFFF00"/>
                </a:solidFill>
              </a:rPr>
              <a:t> програмованому запам’ятовуючому пристрої </a:t>
            </a:r>
            <a:r>
              <a:rPr lang="uk-UA" sz="2400" b="1" i="1" kern="0" dirty="0">
                <a:solidFill>
                  <a:srgbClr val="FFFFFF"/>
                </a:solidFill>
              </a:rPr>
              <a:t>— НПЗП (пам’ять, виконана за технологією </a:t>
            </a:r>
            <a:r>
              <a:rPr lang="en-US" sz="2400" b="1" i="1" kern="0" dirty="0">
                <a:solidFill>
                  <a:srgbClr val="FFFF00"/>
                </a:solidFill>
              </a:rPr>
              <a:t>CMOS</a:t>
            </a:r>
            <a:r>
              <a:rPr lang="en-US" sz="2400" b="1" i="1" kern="0" dirty="0">
                <a:solidFill>
                  <a:srgbClr val="FFFFFF"/>
                </a:solidFill>
              </a:rPr>
              <a:t> — </a:t>
            </a:r>
            <a:r>
              <a:rPr lang="uk-UA" sz="2400" b="1" i="1" kern="0" dirty="0">
                <a:solidFill>
                  <a:srgbClr val="FFFFFF"/>
                </a:solidFill>
              </a:rPr>
              <a:t>від </a:t>
            </a:r>
            <a:r>
              <a:rPr lang="uk-UA" sz="2400" b="1" i="1" kern="0" dirty="0" err="1">
                <a:solidFill>
                  <a:srgbClr val="FFFFFF"/>
                </a:solidFill>
              </a:rPr>
              <a:t>англ</a:t>
            </a:r>
            <a:r>
              <a:rPr lang="uk-UA" sz="2400" b="1" i="1" kern="0" dirty="0">
                <a:solidFill>
                  <a:srgbClr val="FFFFFF"/>
                </a:solidFill>
              </a:rPr>
              <a:t>. </a:t>
            </a:r>
            <a:r>
              <a:rPr lang="en-US" sz="2400" b="1" i="1" kern="0" dirty="0">
                <a:solidFill>
                  <a:srgbClr val="FFFF00"/>
                </a:solidFill>
              </a:rPr>
              <a:t>C</a:t>
            </a:r>
            <a:r>
              <a:rPr lang="en-US" sz="2400" b="1" i="1" kern="0" dirty="0">
                <a:solidFill>
                  <a:srgbClr val="FFFFFF"/>
                </a:solidFill>
              </a:rPr>
              <a:t>omplementary </a:t>
            </a:r>
            <a:r>
              <a:rPr lang="en-US" sz="2400" b="1" i="1" kern="0" dirty="0">
                <a:solidFill>
                  <a:srgbClr val="FFFF00"/>
                </a:solidFill>
              </a:rPr>
              <a:t>M</a:t>
            </a:r>
            <a:r>
              <a:rPr lang="en-US" sz="2400" b="1" i="1" kern="0" dirty="0">
                <a:solidFill>
                  <a:srgbClr val="FFFFFF"/>
                </a:solidFill>
              </a:rPr>
              <a:t>etal-</a:t>
            </a:r>
            <a:r>
              <a:rPr lang="en-US" sz="2400" b="1" i="1" kern="0" dirty="0">
                <a:solidFill>
                  <a:srgbClr val="FFFF00"/>
                </a:solidFill>
              </a:rPr>
              <a:t>O</a:t>
            </a:r>
            <a:r>
              <a:rPr lang="en-US" sz="2400" b="1" i="1" kern="0" dirty="0">
                <a:solidFill>
                  <a:srgbClr val="FFFFFF"/>
                </a:solidFill>
              </a:rPr>
              <a:t>xide </a:t>
            </a:r>
            <a:r>
              <a:rPr lang="en-US" sz="2400" b="1" i="1" kern="0" dirty="0" err="1">
                <a:solidFill>
                  <a:srgbClr val="FFFF00"/>
                </a:solidFill>
              </a:rPr>
              <a:t>S</a:t>
            </a:r>
            <a:r>
              <a:rPr lang="en-US" sz="2400" b="1" i="1" kern="0" dirty="0" err="1">
                <a:solidFill>
                  <a:srgbClr val="FFFFFF"/>
                </a:solidFill>
              </a:rPr>
              <a:t>emicondactor</a:t>
            </a:r>
            <a:r>
              <a:rPr lang="en-US" sz="2400" b="1" i="1" kern="0" dirty="0">
                <a:solidFill>
                  <a:srgbClr val="FFFFFF"/>
                </a:solidFill>
              </a:rPr>
              <a:t> — </a:t>
            </a:r>
            <a:r>
              <a:rPr lang="uk-UA" sz="2400" b="1" i="1" kern="0" dirty="0">
                <a:solidFill>
                  <a:srgbClr val="FFFFFF"/>
                </a:solidFill>
              </a:rPr>
              <a:t>технологія виготовлення мікросхем), можуть бути замінені у спеціальному режимі роботи комп’ютера — режимі</a:t>
            </a:r>
          </a:p>
        </p:txBody>
      </p:sp>
      <p:pic>
        <p:nvPicPr>
          <p:cNvPr id="3074" name="Picture 2" descr="http://www.madboxpc.com/reviews/msi_k9n_diamond/Fotos/chipB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9440" y="1215507"/>
            <a:ext cx="4964897" cy="361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008" y="4982415"/>
            <a:ext cx="12050142" cy="830997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програмування, коли користувач має спеціальні знання й може написати спеціальні програми для управління комп’ютером.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8" y="5950572"/>
            <a:ext cx="12050142" cy="461665"/>
          </a:xfrm>
          <a:prstGeom prst="rect">
            <a:avLst/>
          </a:prstGeom>
          <a:solidFill>
            <a:srgbClr val="19426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Дані зберігаються за допомогою акумуляторної батарейки,</a:t>
            </a:r>
          </a:p>
        </p:txBody>
      </p:sp>
    </p:spTree>
    <p:extLst>
      <p:ext uri="{BB962C8B-B14F-4D97-AF65-F5344CB8AC3E}">
        <p14:creationId xmlns:p14="http://schemas.microsoft.com/office/powerpoint/2010/main" xmlns="" val="351814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Настроювані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</TotalTime>
  <Words>1722</Words>
  <Application>Microsoft Office PowerPoint</Application>
  <PresentationFormat>Произвольный</PresentationFormat>
  <Paragraphs>200</Paragraphs>
  <Slides>42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Тема Office</vt:lpstr>
      <vt:lpstr>Пам'ять комп’ютера. Зовнішні та внутрішні запам’ятовуючі пристрої. Пристрої введення та виведення даних. Пристрої, що входять до складу мультимедійного обладнання. Технічні характеристики складових комп’ютера </vt:lpstr>
      <vt:lpstr>Пам’ять комп’ютера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Що і як можна зберігати в пам’яті комп’ютера?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Які особливості мають пристрої введення та виведення даних?</vt:lpstr>
      <vt:lpstr>Цікаво</vt:lpstr>
      <vt:lpstr>Які пристрої входять до складу мультимедійного обладнання?</vt:lpstr>
      <vt:lpstr>Які пристрої входять до складу мультимедійного обладнання?</vt:lpstr>
      <vt:lpstr>Які пристрої входять до складу мультимедійного обладнання?</vt:lpstr>
      <vt:lpstr>Які пристрої входять до складу мультимедійного обладнання?</vt:lpstr>
      <vt:lpstr>Які пристрої входять до складу мультимедійного обладнання?</vt:lpstr>
      <vt:lpstr>Як обрати найкращий комп’ютер для роботи?</vt:lpstr>
      <vt:lpstr>Як обрати найкращий комп’ютер для роботи?</vt:lpstr>
      <vt:lpstr>Як обрати найкращий комп’ютер для роботи?</vt:lpstr>
      <vt:lpstr>Розгадайте ребус</vt:lpstr>
      <vt:lpstr>Домашнє завдання</vt:lpstr>
      <vt:lpstr>Працюємо за комп’ютером</vt:lpstr>
      <vt:lpstr>Дякую за увагу!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Мацаєнко Сергій</dc:creator>
  <cp:lastModifiedBy>Учень</cp:lastModifiedBy>
  <cp:revision>151</cp:revision>
  <dcterms:created xsi:type="dcterms:W3CDTF">2016-06-06T19:48:43Z</dcterms:created>
  <dcterms:modified xsi:type="dcterms:W3CDTF">2016-08-30T19:58:03Z</dcterms:modified>
</cp:coreProperties>
</file>